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1ED"/>
    <a:srgbClr val="EEEBE6"/>
    <a:srgbClr val="E7E3DD"/>
    <a:srgbClr val="3F7F77"/>
    <a:srgbClr val="1F2A44"/>
    <a:srgbClr val="D7B98E"/>
    <a:srgbClr val="C3CCE3"/>
    <a:srgbClr val="EFF1F5"/>
    <a:srgbClr val="C47A6C"/>
    <a:srgbClr val="E5E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B0FA26-B385-7F80-5EAE-5F35A9201167}" v="14" dt="2026-07-31T15:38:08.738"/>
    <p1510:client id="{629FAD4B-1CFC-F0BA-9817-8B997BD7AC82}" v="2181" dt="2026-07-31T19:54:09.9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352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dall Anderson" userId="S::kanderson@balavantgroup.com::0cb3117e-3cd6-499b-a8c4-03933019b241" providerId="AD" clId="Web-{629FAD4B-1CFC-F0BA-9817-8B997BD7AC82}"/>
    <pc:docChg chg="addSld delSld modSld">
      <pc:chgData name="Kendall Anderson" userId="S::kanderson@balavantgroup.com::0cb3117e-3cd6-499b-a8c4-03933019b241" providerId="AD" clId="Web-{629FAD4B-1CFC-F0BA-9817-8B997BD7AC82}" dt="2026-07-31T19:54:09.995" v="1971" actId="1076"/>
      <pc:docMkLst>
        <pc:docMk/>
      </pc:docMkLst>
      <pc:sldChg chg="addSp delSp modSp">
        <pc:chgData name="Kendall Anderson" userId="S::kanderson@balavantgroup.com::0cb3117e-3cd6-499b-a8c4-03933019b241" providerId="AD" clId="Web-{629FAD4B-1CFC-F0BA-9817-8B997BD7AC82}" dt="2026-07-31T19:51:09.245" v="1908" actId="1076"/>
        <pc:sldMkLst>
          <pc:docMk/>
          <pc:sldMk cId="50819988" sldId="257"/>
        </pc:sldMkLst>
        <pc:spChg chg="mod">
          <ac:chgData name="Kendall Anderson" userId="S::kanderson@balavantgroup.com::0cb3117e-3cd6-499b-a8c4-03933019b241" providerId="AD" clId="Web-{629FAD4B-1CFC-F0BA-9817-8B997BD7AC82}" dt="2026-07-31T15:55:38.512" v="98" actId="20577"/>
          <ac:spMkLst>
            <pc:docMk/>
            <pc:sldMk cId="50819988" sldId="257"/>
            <ac:spMk id="4" creationId="{6767C20D-3A99-B3AD-0E74-4BB256175C7A}"/>
          </ac:spMkLst>
        </pc:spChg>
        <pc:spChg chg="mod">
          <ac:chgData name="Kendall Anderson" userId="S::kanderson@balavantgroup.com::0cb3117e-3cd6-499b-a8c4-03933019b241" providerId="AD" clId="Web-{629FAD4B-1CFC-F0BA-9817-8B997BD7AC82}" dt="2026-07-31T15:54:48.977" v="25" actId="20577"/>
          <ac:spMkLst>
            <pc:docMk/>
            <pc:sldMk cId="50819988" sldId="257"/>
            <ac:spMk id="7" creationId="{557BD741-11B8-53EB-3A06-AD5279ABD690}"/>
          </ac:spMkLst>
        </pc:spChg>
        <pc:spChg chg="mod">
          <ac:chgData name="Kendall Anderson" userId="S::kanderson@balavantgroup.com::0cb3117e-3cd6-499b-a8c4-03933019b241" providerId="AD" clId="Web-{629FAD4B-1CFC-F0BA-9817-8B997BD7AC82}" dt="2026-07-31T15:55:01.668" v="33" actId="20577"/>
          <ac:spMkLst>
            <pc:docMk/>
            <pc:sldMk cId="50819988" sldId="257"/>
            <ac:spMk id="8" creationId="{488567EA-8B20-086C-1B57-D3ABBFF2444E}"/>
          </ac:spMkLst>
        </pc:spChg>
        <pc:spChg chg="add">
          <ac:chgData name="Kendall Anderson" userId="S::kanderson@balavantgroup.com::0cb3117e-3cd6-499b-a8c4-03933019b241" providerId="AD" clId="Web-{629FAD4B-1CFC-F0BA-9817-8B997BD7AC82}" dt="2026-07-31T16:18:08.434" v="864"/>
          <ac:spMkLst>
            <pc:docMk/>
            <pc:sldMk cId="50819988" sldId="257"/>
            <ac:spMk id="10" creationId="{943F3F65-3D86-342E-FDF9-0D484004E0F1}"/>
          </ac:spMkLst>
        </pc:spChg>
        <pc:spChg chg="mod">
          <ac:chgData name="Kendall Anderson" userId="S::kanderson@balavantgroup.com::0cb3117e-3cd6-499b-a8c4-03933019b241" providerId="AD" clId="Web-{629FAD4B-1CFC-F0BA-9817-8B997BD7AC82}" dt="2026-07-31T16:14:04.450" v="824" actId="1076"/>
          <ac:spMkLst>
            <pc:docMk/>
            <pc:sldMk cId="50819988" sldId="257"/>
            <ac:spMk id="13" creationId="{927D4AFA-921D-8B61-9D6C-4FD817B2304B}"/>
          </ac:spMkLst>
        </pc:spChg>
        <pc:spChg chg="mod">
          <ac:chgData name="Kendall Anderson" userId="S::kanderson@balavantgroup.com::0cb3117e-3cd6-499b-a8c4-03933019b241" providerId="AD" clId="Web-{629FAD4B-1CFC-F0BA-9817-8B997BD7AC82}" dt="2026-07-31T15:56:18.871" v="242" actId="20577"/>
          <ac:spMkLst>
            <pc:docMk/>
            <pc:sldMk cId="50819988" sldId="257"/>
            <ac:spMk id="14" creationId="{3B448FFD-D120-5902-CF13-424F55D8DFDA}"/>
          </ac:spMkLst>
        </pc:spChg>
        <pc:spChg chg="add">
          <ac:chgData name="Kendall Anderson" userId="S::kanderson@balavantgroup.com::0cb3117e-3cd6-499b-a8c4-03933019b241" providerId="AD" clId="Web-{629FAD4B-1CFC-F0BA-9817-8B997BD7AC82}" dt="2026-07-31T16:18:12.762" v="865"/>
          <ac:spMkLst>
            <pc:docMk/>
            <pc:sldMk cId="50819988" sldId="257"/>
            <ac:spMk id="16" creationId="{18DB657C-0DE1-5742-4913-470FC5D6666E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2:57.222" v="1094" actId="20577"/>
          <ac:spMkLst>
            <pc:docMk/>
            <pc:sldMk cId="50819988" sldId="257"/>
            <ac:spMk id="18" creationId="{FA1AF73B-C315-AD4E-5575-4147D8580C3B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4:17.191" v="1181" actId="1076"/>
          <ac:spMkLst>
            <pc:docMk/>
            <pc:sldMk cId="50819988" sldId="257"/>
            <ac:spMk id="20" creationId="{5149426E-93AE-C70E-E355-BCEC92560250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6:33.473" v="1315" actId="20577"/>
          <ac:spMkLst>
            <pc:docMk/>
            <pc:sldMk cId="50819988" sldId="257"/>
            <ac:spMk id="91" creationId="{9AF7FB18-9F88-6252-0DAB-F61383A8DEE5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6:42.614" v="1318" actId="1076"/>
          <ac:spMkLst>
            <pc:docMk/>
            <pc:sldMk cId="50819988" sldId="257"/>
            <ac:spMk id="95" creationId="{AACB6165-8DFF-1F5C-841D-76E5E5FAD472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6:49.849" v="1320" actId="1076"/>
          <ac:spMkLst>
            <pc:docMk/>
            <pc:sldMk cId="50819988" sldId="257"/>
            <ac:spMk id="96" creationId="{BE73FAAA-70CD-4F9B-E6E6-E0168FEF5447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7:13.929" v="1322" actId="1076"/>
          <ac:spMkLst>
            <pc:docMk/>
            <pc:sldMk cId="50819988" sldId="257"/>
            <ac:spMk id="97" creationId="{2319944A-1BB8-C7A9-8BB8-F42E44062CA3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1:16.877" v="1081" actId="20577"/>
          <ac:spMkLst>
            <pc:docMk/>
            <pc:sldMk cId="50819988" sldId="257"/>
            <ac:spMk id="104" creationId="{48DC78F6-605B-E5D0-DEBB-3904F80F6034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7:20.007" v="1324" actId="1076"/>
          <ac:spMkLst>
            <pc:docMk/>
            <pc:sldMk cId="50819988" sldId="257"/>
            <ac:spMk id="105" creationId="{54F6F859-42AA-1ABF-5346-943EDCDD9188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7:26.211" v="1326" actId="1076"/>
          <ac:spMkLst>
            <pc:docMk/>
            <pc:sldMk cId="50819988" sldId="257"/>
            <ac:spMk id="106" creationId="{97B2CD4D-0BCE-95AB-A0EF-FF3A876B128E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7:38.445" v="1328" actId="1076"/>
          <ac:spMkLst>
            <pc:docMk/>
            <pc:sldMk cId="50819988" sldId="257"/>
            <ac:spMk id="107" creationId="{6BE637AA-88BD-18F0-64C9-707AF2CBE320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7:45.024" v="1330" actId="1076"/>
          <ac:spMkLst>
            <pc:docMk/>
            <pc:sldMk cId="50819988" sldId="257"/>
            <ac:spMk id="108" creationId="{D311F9BF-BECB-5372-A58D-20A75122AA23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7:57:48.915" v="1332" actId="1076"/>
          <ac:spMkLst>
            <pc:docMk/>
            <pc:sldMk cId="50819988" sldId="257"/>
            <ac:spMk id="109" creationId="{138623F2-570B-6171-2C4A-1BB67DB7ABBF}"/>
          </ac:spMkLst>
        </pc:spChg>
        <pc:spChg chg="add del">
          <ac:chgData name="Kendall Anderson" userId="S::kanderson@balavantgroup.com::0cb3117e-3cd6-499b-a8c4-03933019b241" providerId="AD" clId="Web-{629FAD4B-1CFC-F0BA-9817-8B997BD7AC82}" dt="2026-07-31T16:25:10.622" v="920"/>
          <ac:spMkLst>
            <pc:docMk/>
            <pc:sldMk cId="50819988" sldId="257"/>
            <ac:spMk id="109" creationId="{F4614594-98CB-760E-096A-EB0886A2619F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6:25:22.856" v="926" actId="1076"/>
          <ac:spMkLst>
            <pc:docMk/>
            <pc:sldMk cId="50819988" sldId="257"/>
            <ac:spMk id="113" creationId="{F09A02BE-2CD4-E6E0-68A0-50A8C01A5D53}"/>
          </ac:spMkLst>
        </pc:spChg>
        <pc:spChg chg="mod">
          <ac:chgData name="Kendall Anderson" userId="S::kanderson@balavantgroup.com::0cb3117e-3cd6-499b-a8c4-03933019b241" providerId="AD" clId="Web-{629FAD4B-1CFC-F0BA-9817-8B997BD7AC82}" dt="2026-07-31T17:55:03.145" v="1249" actId="1076"/>
          <ac:spMkLst>
            <pc:docMk/>
            <pc:sldMk cId="50819988" sldId="257"/>
            <ac:spMk id="271" creationId="{9A10DEDC-4F05-5385-CA40-175372B6C3AD}"/>
          </ac:spMkLst>
        </pc:spChg>
        <pc:spChg chg="del mod">
          <ac:chgData name="Kendall Anderson" userId="S::kanderson@balavantgroup.com::0cb3117e-3cd6-499b-a8c4-03933019b241" providerId="AD" clId="Web-{629FAD4B-1CFC-F0BA-9817-8B997BD7AC82}" dt="2026-07-31T16:21:59.668" v="902"/>
          <ac:spMkLst>
            <pc:docMk/>
            <pc:sldMk cId="50819988" sldId="257"/>
            <ac:spMk id="277" creationId="{667085A5-F85E-C249-F03A-180EA09F7413}"/>
          </ac:spMkLst>
        </pc:spChg>
        <pc:spChg chg="del mod">
          <ac:chgData name="Kendall Anderson" userId="S::kanderson@balavantgroup.com::0cb3117e-3cd6-499b-a8c4-03933019b241" providerId="AD" clId="Web-{629FAD4B-1CFC-F0BA-9817-8B997BD7AC82}" dt="2026-07-31T16:25:32.887" v="928"/>
          <ac:spMkLst>
            <pc:docMk/>
            <pc:sldMk cId="50819988" sldId="257"/>
            <ac:spMk id="278" creationId="{5557DA22-D345-4E9E-6654-9E2744765E72}"/>
          </ac:spMkLst>
        </pc:spChg>
        <pc:spChg chg="del mod">
          <ac:chgData name="Kendall Anderson" userId="S::kanderson@balavantgroup.com::0cb3117e-3cd6-499b-a8c4-03933019b241" providerId="AD" clId="Web-{629FAD4B-1CFC-F0BA-9817-8B997BD7AC82}" dt="2026-07-31T17:50:27.424" v="1078"/>
          <ac:spMkLst>
            <pc:docMk/>
            <pc:sldMk cId="50819988" sldId="257"/>
            <ac:spMk id="279" creationId="{1512D2F1-86E6-DEB4-98AA-982103ABEC93}"/>
          </ac:spMkLst>
        </pc:spChg>
        <pc:spChg chg="del mod">
          <ac:chgData name="Kendall Anderson" userId="S::kanderson@balavantgroup.com::0cb3117e-3cd6-499b-a8c4-03933019b241" providerId="AD" clId="Web-{629FAD4B-1CFC-F0BA-9817-8B997BD7AC82}" dt="2026-07-31T17:52:07.300" v="1090"/>
          <ac:spMkLst>
            <pc:docMk/>
            <pc:sldMk cId="50819988" sldId="257"/>
            <ac:spMk id="280" creationId="{C9A08EF3-F56C-D24E-6070-DBCED5C0222E}"/>
          </ac:spMkLst>
        </pc:spChg>
        <pc:spChg chg="del mod">
          <ac:chgData name="Kendall Anderson" userId="S::kanderson@balavantgroup.com::0cb3117e-3cd6-499b-a8c4-03933019b241" providerId="AD" clId="Web-{629FAD4B-1CFC-F0BA-9817-8B997BD7AC82}" dt="2026-07-31T16:26:18.606" v="939"/>
          <ac:spMkLst>
            <pc:docMk/>
            <pc:sldMk cId="50819988" sldId="257"/>
            <ac:spMk id="281" creationId="{AAE2B46D-A9D5-5CE3-14C3-CC643B54D815}"/>
          </ac:spMkLst>
        </pc:spChg>
        <pc:spChg chg="mod">
          <ac:chgData name="Kendall Anderson" userId="S::kanderson@balavantgroup.com::0cb3117e-3cd6-499b-a8c4-03933019b241" providerId="AD" clId="Web-{629FAD4B-1CFC-F0BA-9817-8B997BD7AC82}" dt="2026-07-31T17:56:22.411" v="1312" actId="1076"/>
          <ac:spMkLst>
            <pc:docMk/>
            <pc:sldMk cId="50819988" sldId="257"/>
            <ac:spMk id="282" creationId="{7AC16848-68C7-37BE-3C2B-AB857CA6AE0F}"/>
          </ac:spMkLst>
        </pc:spChg>
        <pc:spChg chg="del mod">
          <ac:chgData name="Kendall Anderson" userId="S::kanderson@balavantgroup.com::0cb3117e-3cd6-499b-a8c4-03933019b241" providerId="AD" clId="Web-{629FAD4B-1CFC-F0BA-9817-8B997BD7AC82}" dt="2026-07-31T17:56:19.098" v="1311"/>
          <ac:spMkLst>
            <pc:docMk/>
            <pc:sldMk cId="50819988" sldId="257"/>
            <ac:spMk id="283" creationId="{8BA4C182-B067-CBF1-6745-6D49022362C8}"/>
          </ac:spMkLst>
        </pc:spChg>
        <pc:grpChg chg="add mod">
          <ac:chgData name="Kendall Anderson" userId="S::kanderson@balavantgroup.com::0cb3117e-3cd6-499b-a8c4-03933019b241" providerId="AD" clId="Web-{629FAD4B-1CFC-F0BA-9817-8B997BD7AC82}" dt="2026-07-31T19:50:16.510" v="1877" actId="1076"/>
          <ac:grpSpMkLst>
            <pc:docMk/>
            <pc:sldMk cId="50819988" sldId="257"/>
            <ac:grpSpMk id="2" creationId="{B018AB51-85C8-A03B-E109-E8B350C714D5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49:27.573" v="1848" actId="1076"/>
          <ac:grpSpMkLst>
            <pc:docMk/>
            <pc:sldMk cId="50819988" sldId="257"/>
            <ac:grpSpMk id="9" creationId="{3BF2327D-06BC-88F7-7A9B-698B93AE76E6}"/>
          </ac:grpSpMkLst>
        </pc:grpChg>
        <pc:grpChg chg="add del">
          <ac:chgData name="Kendall Anderson" userId="S::kanderson@balavantgroup.com::0cb3117e-3cd6-499b-a8c4-03933019b241" providerId="AD" clId="Web-{629FAD4B-1CFC-F0BA-9817-8B997BD7AC82}" dt="2026-07-31T16:21:55.200" v="900"/>
          <ac:grpSpMkLst>
            <pc:docMk/>
            <pc:sldMk cId="50819988" sldId="257"/>
            <ac:grpSpMk id="9" creationId="{9E921B17-6CA7-6B23-B813-EB216219DF1A}"/>
          </ac:grpSpMkLst>
        </pc:grpChg>
        <pc:grpChg chg="add del mod">
          <ac:chgData name="Kendall Anderson" userId="S::kanderson@balavantgroup.com::0cb3117e-3cd6-499b-a8c4-03933019b241" providerId="AD" clId="Web-{629FAD4B-1CFC-F0BA-9817-8B997BD7AC82}" dt="2026-07-31T16:18:16.590" v="867"/>
          <ac:grpSpMkLst>
            <pc:docMk/>
            <pc:sldMk cId="50819988" sldId="257"/>
            <ac:grpSpMk id="15" creationId="{2B497EA1-7667-9996-350C-DB231E523DFB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49:39.620" v="1851" actId="1076"/>
          <ac:grpSpMkLst>
            <pc:docMk/>
            <pc:sldMk cId="50819988" sldId="257"/>
            <ac:grpSpMk id="15" creationId="{B3564002-95E3-020D-9E20-1E827B84A56B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55.542" v="1899" actId="1076"/>
          <ac:grpSpMkLst>
            <pc:docMk/>
            <pc:sldMk cId="50819988" sldId="257"/>
            <ac:grpSpMk id="19" creationId="{FEDE6C03-712A-077C-FBC6-3C7A180933C4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49:44.901" v="1853" actId="1076"/>
          <ac:grpSpMkLst>
            <pc:docMk/>
            <pc:sldMk cId="50819988" sldId="257"/>
            <ac:grpSpMk id="21" creationId="{CC5FBDCD-9484-0F63-3626-02E1B7B4D57A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44.151" v="1893" actId="1076"/>
          <ac:grpSpMkLst>
            <pc:docMk/>
            <pc:sldMk cId="50819988" sldId="257"/>
            <ac:grpSpMk id="25" creationId="{8BD00C2C-3A33-F909-5FDC-BAC42987A26D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55.448" v="1897" actId="1076"/>
          <ac:grpSpMkLst>
            <pc:docMk/>
            <pc:sldMk cId="50819988" sldId="257"/>
            <ac:grpSpMk id="28" creationId="{A466F12E-F018-5AFD-C1C4-19EF59F1204A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7:50:10.611" v="1074"/>
          <ac:grpSpMkLst>
            <pc:docMk/>
            <pc:sldMk cId="50819988" sldId="257"/>
            <ac:grpSpMk id="30" creationId="{37AE523D-3FF2-D8A4-4323-448F7B539166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7:55:24.848" v="1292" actId="1076"/>
          <ac:grpSpMkLst>
            <pc:docMk/>
            <pc:sldMk cId="50819988" sldId="257"/>
            <ac:grpSpMk id="33" creationId="{FA99C75C-FBB5-4894-7F95-66917729E3E1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1:09.151" v="1906" actId="1076"/>
          <ac:grpSpMkLst>
            <pc:docMk/>
            <pc:sldMk cId="50819988" sldId="257"/>
            <ac:grpSpMk id="37" creationId="{17A12CAE-1C4C-E82A-7CB5-4436A64A2B7F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7:55:24.895" v="1293" actId="1076"/>
          <ac:grpSpMkLst>
            <pc:docMk/>
            <pc:sldMk cId="50819988" sldId="257"/>
            <ac:grpSpMk id="39" creationId="{31F37594-D088-DA11-629B-6F7857290CA9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16.510" v="1879" actId="1076"/>
          <ac:grpSpMkLst>
            <pc:docMk/>
            <pc:sldMk cId="50819988" sldId="257"/>
            <ac:grpSpMk id="42" creationId="{BD62F07D-5255-E7DE-8453-FD643B02B4D3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26.073" v="1880" actId="1076"/>
          <ac:grpSpMkLst>
            <pc:docMk/>
            <pc:sldMk cId="50819988" sldId="257"/>
            <ac:grpSpMk id="45" creationId="{EFFA621F-DF02-5B58-A341-65B66B34B5FE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30.635" v="1883" actId="1076"/>
          <ac:grpSpMkLst>
            <pc:docMk/>
            <pc:sldMk cId="50819988" sldId="257"/>
            <ac:grpSpMk id="48" creationId="{B25C62B8-4BE8-DB13-8755-0FE2C2283EBF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35.088" v="1886" actId="1076"/>
          <ac:grpSpMkLst>
            <pc:docMk/>
            <pc:sldMk cId="50819988" sldId="257"/>
            <ac:grpSpMk id="51" creationId="{96128A96-6D3F-16FD-E908-D3CB4BF6CC9F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39.135" v="1889" actId="1076"/>
          <ac:grpSpMkLst>
            <pc:docMk/>
            <pc:sldMk cId="50819988" sldId="257"/>
            <ac:grpSpMk id="54" creationId="{DE8F0966-0FFA-EDAF-86C5-7A2B564646FC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44.104" v="1892" actId="1076"/>
          <ac:grpSpMkLst>
            <pc:docMk/>
            <pc:sldMk cId="50819988" sldId="257"/>
            <ac:grpSpMk id="57" creationId="{8F7BAB52-6F41-D70F-FFFA-528D05040E25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51.307" v="1894" actId="1076"/>
          <ac:grpSpMkLst>
            <pc:docMk/>
            <pc:sldMk cId="50819988" sldId="257"/>
            <ac:grpSpMk id="60" creationId="{C8D995A1-5AAF-C635-B427-611820839DD2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05.542" v="1864" actId="1076"/>
          <ac:grpSpMkLst>
            <pc:docMk/>
            <pc:sldMk cId="50819988" sldId="257"/>
            <ac:grpSpMk id="64" creationId="{6F1FC436-FC2F-FB23-6BA5-E2A165550F39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59.682" v="1900" actId="1076"/>
          <ac:grpSpMkLst>
            <pc:docMk/>
            <pc:sldMk cId="50819988" sldId="257"/>
            <ac:grpSpMk id="66" creationId="{67AF9CD4-B8E5-4CB0-F2C9-AC7DD4D53F35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1:03.792" v="1903" actId="1076"/>
          <ac:grpSpMkLst>
            <pc:docMk/>
            <pc:sldMk cId="50819988" sldId="257"/>
            <ac:grpSpMk id="69" creationId="{313BEA35-7D9B-40CC-3E62-DA1E13B4E2F2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6:21:43.012" v="897"/>
          <ac:grpSpMkLst>
            <pc:docMk/>
            <pc:sldMk cId="50819988" sldId="257"/>
            <ac:grpSpMk id="74" creationId="{86827B00-67D1-6DC4-8E1A-5B0A318C746B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1:09.245" v="1908" actId="1076"/>
          <ac:grpSpMkLst>
            <pc:docMk/>
            <pc:sldMk cId="50819988" sldId="257"/>
            <ac:grpSpMk id="76" creationId="{BB6A5AC3-B55B-BA3E-4440-C786A706F4DD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05.604" v="1865" actId="1076"/>
          <ac:grpSpMkLst>
            <pc:docMk/>
            <pc:sldMk cId="50819988" sldId="257"/>
            <ac:grpSpMk id="77" creationId="{F96B3ADC-9F24-59ED-379F-E1B86F9AD46F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26.167" v="1882" actId="1076"/>
          <ac:grpSpMkLst>
            <pc:docMk/>
            <pc:sldMk cId="50819988" sldId="257"/>
            <ac:grpSpMk id="80" creationId="{0F57C5A5-053D-05D4-BD1C-3BB67E9C38F6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05.292" v="1859" actId="1076"/>
          <ac:grpSpMkLst>
            <pc:docMk/>
            <pc:sldMk cId="50819988" sldId="257"/>
            <ac:grpSpMk id="83" creationId="{C58C8443-7545-0F29-5FF9-F390B863A219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16.510" v="1878" actId="1076"/>
          <ac:grpSpMkLst>
            <pc:docMk/>
            <pc:sldMk cId="50819988" sldId="257"/>
            <ac:grpSpMk id="86" creationId="{5BD8CF94-B099-75A9-6192-28062C1FF477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6:24:15.872" v="908"/>
          <ac:grpSpMkLst>
            <pc:docMk/>
            <pc:sldMk cId="50819988" sldId="257"/>
            <ac:grpSpMk id="89" creationId="{F242C923-1E7D-CD60-433F-455224277B85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30.682" v="1884" actId="1076"/>
          <ac:grpSpMkLst>
            <pc:docMk/>
            <pc:sldMk cId="50819988" sldId="257"/>
            <ac:grpSpMk id="92" creationId="{8A7A24A8-3213-B148-34E6-CC3A7D1CFA53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6:24:31.809" v="911"/>
          <ac:grpSpMkLst>
            <pc:docMk/>
            <pc:sldMk cId="50819988" sldId="257"/>
            <ac:grpSpMk id="95" creationId="{3C7EE5F5-1C04-6BC5-1A7B-4BA8F97784D3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39.182" v="1890" actId="1076"/>
          <ac:grpSpMkLst>
            <pc:docMk/>
            <pc:sldMk cId="50819988" sldId="257"/>
            <ac:grpSpMk id="98" creationId="{E2DEE0F4-5FC8-B70A-AAF6-E23016A391E1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35.182" v="1888" actId="1076"/>
          <ac:grpSpMkLst>
            <pc:docMk/>
            <pc:sldMk cId="50819988" sldId="257"/>
            <ac:grpSpMk id="101" creationId="{D6285814-3649-7C9D-DF6B-7D81FCD3EC51}"/>
          </ac:grpSpMkLst>
        </pc:grpChg>
        <pc:grpChg chg="add del">
          <ac:chgData name="Kendall Anderson" userId="S::kanderson@balavantgroup.com::0cb3117e-3cd6-499b-a8c4-03933019b241" providerId="AD" clId="Web-{629FAD4B-1CFC-F0BA-9817-8B997BD7AC82}" dt="2026-07-31T16:25:10.622" v="921"/>
          <ac:grpSpMkLst>
            <pc:docMk/>
            <pc:sldMk cId="50819988" sldId="257"/>
            <ac:grpSpMk id="106" creationId="{F5FE0918-BAA5-1D27-6979-52E5CEBC4FA6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05.760" v="1868" actId="1076"/>
          <ac:grpSpMkLst>
            <pc:docMk/>
            <pc:sldMk cId="50819988" sldId="257"/>
            <ac:grpSpMk id="110" creationId="{ED1C5F48-EFE3-4E2B-1AC9-FBF9E092DCD3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51.401" v="1896" actId="1076"/>
          <ac:grpSpMkLst>
            <pc:docMk/>
            <pc:sldMk cId="50819988" sldId="257"/>
            <ac:grpSpMk id="114" creationId="{1F6B855D-D419-6A27-FA68-70702F28A0D6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55.495" v="1898" actId="1076"/>
          <ac:grpSpMkLst>
            <pc:docMk/>
            <pc:sldMk cId="50819988" sldId="257"/>
            <ac:grpSpMk id="118" creationId="{262D73C5-5336-B217-DB94-A7EC02C1DCF0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49:27.463" v="1846" actId="1076"/>
          <ac:grpSpMkLst>
            <pc:docMk/>
            <pc:sldMk cId="50819988" sldId="257"/>
            <ac:grpSpMk id="121" creationId="{2053D80D-9FEF-1E1C-1425-D61543B26CCE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49:39.526" v="1849" actId="1076"/>
          <ac:grpSpMkLst>
            <pc:docMk/>
            <pc:sldMk cId="50819988" sldId="257"/>
            <ac:grpSpMk id="124" creationId="{218C35F1-7CE9-0C18-89B9-9B6E8971F4F1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0:59.776" v="1902" actId="1076"/>
          <ac:grpSpMkLst>
            <pc:docMk/>
            <pc:sldMk cId="50819988" sldId="257"/>
            <ac:grpSpMk id="127" creationId="{5BF17F1F-4AC8-A0E6-91B5-4BE83D6ED537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1:03.901" v="1905" actId="1076"/>
          <ac:grpSpMkLst>
            <pc:docMk/>
            <pc:sldMk cId="50819988" sldId="257"/>
            <ac:grpSpMk id="130" creationId="{699124D8-EA6B-687E-7F8F-F067CAC7EE69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1:09.198" v="1907" actId="1076"/>
          <ac:grpSpMkLst>
            <pc:docMk/>
            <pc:sldMk cId="50819988" sldId="257"/>
            <ac:grpSpMk id="133" creationId="{A489DE03-0B98-0F76-BB23-02C7D16998D5}"/>
          </ac:grpSpMkLst>
        </pc:grpChg>
        <pc:grpChg chg="del">
          <ac:chgData name="Kendall Anderson" userId="S::kanderson@balavantgroup.com::0cb3117e-3cd6-499b-a8c4-03933019b241" providerId="AD" clId="Web-{629FAD4B-1CFC-F0BA-9817-8B997BD7AC82}" dt="2026-07-31T16:20:17.574" v="887"/>
          <ac:grpSpMkLst>
            <pc:docMk/>
            <pc:sldMk cId="50819988" sldId="257"/>
            <ac:grpSpMk id="145" creationId="{214607FD-C206-9EEF-7AB6-972D721B320E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51.354" v="1895" actId="1076"/>
          <ac:grpSpMkLst>
            <pc:docMk/>
            <pc:sldMk cId="50819988" sldId="257"/>
            <ac:grpSpMk id="148" creationId="{6750EE89-CF90-E573-38A2-49FCEF7C253F}"/>
          </ac:grpSpMkLst>
        </pc:grpChg>
        <pc:grpChg chg="del">
          <ac:chgData name="Kendall Anderson" userId="S::kanderson@balavantgroup.com::0cb3117e-3cd6-499b-a8c4-03933019b241" providerId="AD" clId="Web-{629FAD4B-1CFC-F0BA-9817-8B997BD7AC82}" dt="2026-07-31T16:20:28.278" v="890"/>
          <ac:grpSpMkLst>
            <pc:docMk/>
            <pc:sldMk cId="50819988" sldId="257"/>
            <ac:grpSpMk id="151" creationId="{C6A7CBB4-B7BB-F74C-FD56-07ACC4AA8B97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6:22:02.465" v="903"/>
          <ac:grpSpMkLst>
            <pc:docMk/>
            <pc:sldMk cId="50819988" sldId="257"/>
            <ac:grpSpMk id="210" creationId="{A55BB165-E95C-F45A-4B34-32D6ADD3D2BF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6:24:59.434" v="916"/>
          <ac:grpSpMkLst>
            <pc:docMk/>
            <pc:sldMk cId="50819988" sldId="257"/>
            <ac:grpSpMk id="213" creationId="{6FA96AE2-408A-931B-A5DC-30AA0450A821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6:25:41.700" v="931"/>
          <ac:grpSpMkLst>
            <pc:docMk/>
            <pc:sldMk cId="50819988" sldId="257"/>
            <ac:grpSpMk id="216" creationId="{79038C3D-C612-9FE1-BFE8-1BFA4BD4AA50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6:25:50.934" v="934"/>
          <ac:grpSpMkLst>
            <pc:docMk/>
            <pc:sldMk cId="50819988" sldId="257"/>
            <ac:grpSpMk id="219" creationId="{F166738C-C16D-C9A2-A748-D63E32FDF876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7:54:28.535" v="1196" actId="1076"/>
          <ac:grpSpMkLst>
            <pc:docMk/>
            <pc:sldMk cId="50819988" sldId="257"/>
            <ac:grpSpMk id="222" creationId="{1771C94E-73C1-6854-0022-875BA6976558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59.729" v="1901" actId="1076"/>
          <ac:grpSpMkLst>
            <pc:docMk/>
            <pc:sldMk cId="50819988" sldId="257"/>
            <ac:grpSpMk id="225" creationId="{9E1582E1-3354-3AA8-0DF6-DC648D5E212A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1:03.839" v="1904" actId="1076"/>
          <ac:grpSpMkLst>
            <pc:docMk/>
            <pc:sldMk cId="50819988" sldId="257"/>
            <ac:grpSpMk id="228" creationId="{123D718B-521C-8DC5-E451-41A76F112502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35.135" v="1887" actId="1076"/>
          <ac:grpSpMkLst>
            <pc:docMk/>
            <pc:sldMk cId="50819988" sldId="257"/>
            <ac:grpSpMk id="231" creationId="{4E5F9CE5-0D79-AD9C-1284-294DE7BE7BF0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30.729" v="1885" actId="1076"/>
          <ac:grpSpMkLst>
            <pc:docMk/>
            <pc:sldMk cId="50819988" sldId="257"/>
            <ac:grpSpMk id="234" creationId="{F14EA9B5-0157-95F5-3B80-972CE5BCCEB2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26.120" v="1881" actId="1076"/>
          <ac:grpSpMkLst>
            <pc:docMk/>
            <pc:sldMk cId="50819988" sldId="257"/>
            <ac:grpSpMk id="237" creationId="{1AA8FC68-BD98-EBC9-88C3-5E766A34EB93}"/>
          </ac:grpSpMkLst>
        </pc:grpChg>
        <pc:grpChg chg="del">
          <ac:chgData name="Kendall Anderson" userId="S::kanderson@balavantgroup.com::0cb3117e-3cd6-499b-a8c4-03933019b241" providerId="AD" clId="Web-{629FAD4B-1CFC-F0BA-9817-8B997BD7AC82}" dt="2026-07-31T16:19:43.199" v="882"/>
          <ac:grpSpMkLst>
            <pc:docMk/>
            <pc:sldMk cId="50819988" sldId="257"/>
            <ac:grpSpMk id="240" creationId="{A6F93687-BB79-364D-C173-6CD41143B818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05.495" v="1863" actId="1076"/>
          <ac:grpSpMkLst>
            <pc:docMk/>
            <pc:sldMk cId="50819988" sldId="257"/>
            <ac:grpSpMk id="243" creationId="{D650AC8A-8E7A-BAB4-4B45-2F6A4AC462DE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0:39.229" v="1891" actId="1076"/>
          <ac:grpSpMkLst>
            <pc:docMk/>
            <pc:sldMk cId="50819988" sldId="257"/>
            <ac:grpSpMk id="246" creationId="{06B8925B-34B1-2877-E176-06F82FE70575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7:50:25.658" v="1077"/>
          <ac:grpSpMkLst>
            <pc:docMk/>
            <pc:sldMk cId="50819988" sldId="257"/>
            <ac:grpSpMk id="257" creationId="{647ED864-5E0D-3454-373F-8C2B285AB237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7:53:11.706" v="1095"/>
          <ac:grpSpMkLst>
            <pc:docMk/>
            <pc:sldMk cId="50819988" sldId="257"/>
            <ac:grpSpMk id="258" creationId="{713C977F-0C9C-39B4-ACAD-0E899C88C248}"/>
          </ac:grpSpMkLst>
        </pc:grpChg>
        <pc:grpChg chg="add del mod">
          <ac:chgData name="Kendall Anderson" userId="S::kanderson@balavantgroup.com::0cb3117e-3cd6-499b-a8c4-03933019b241" providerId="AD" clId="Web-{629FAD4B-1CFC-F0BA-9817-8B997BD7AC82}" dt="2026-07-31T16:21:56.606" v="901"/>
          <ac:grpSpMkLst>
            <pc:docMk/>
            <pc:sldMk cId="50819988" sldId="257"/>
            <ac:grpSpMk id="261" creationId="{9E921B17-6CA7-6B23-B813-EB216219DF1A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6:25:31.137" v="927"/>
          <ac:grpSpMkLst>
            <pc:docMk/>
            <pc:sldMk cId="50819988" sldId="257"/>
            <ac:grpSpMk id="264" creationId="{C0DA36B4-5D10-2037-E0AE-FD83C4D640B0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6:26:16.559" v="938"/>
          <ac:grpSpMkLst>
            <pc:docMk/>
            <pc:sldMk cId="50819988" sldId="257"/>
            <ac:grpSpMk id="267" creationId="{01EA8639-1919-03E3-E2E9-F1256CA9CCB5}"/>
          </ac:grpSpMkLst>
        </pc:grpChg>
        <pc:graphicFrameChg chg="mod modGraphic">
          <ac:chgData name="Kendall Anderson" userId="S::kanderson@balavantgroup.com::0cb3117e-3cd6-499b-a8c4-03933019b241" providerId="AD" clId="Web-{629FAD4B-1CFC-F0BA-9817-8B997BD7AC82}" dt="2026-07-31T17:55:03.145" v="1261" actId="1076"/>
          <ac:graphicFrameMkLst>
            <pc:docMk/>
            <pc:sldMk cId="50819988" sldId="257"/>
            <ac:graphicFrameMk id="24" creationId="{96849EA1-F0E3-7E46-08E5-EFE646A84DBF}"/>
          </ac:graphicFrameMkLst>
        </pc:graphicFrameChg>
        <pc:graphicFrameChg chg="mod modGraphic">
          <ac:chgData name="Kendall Anderson" userId="S::kanderson@balavantgroup.com::0cb3117e-3cd6-499b-a8c4-03933019b241" providerId="AD" clId="Web-{629FAD4B-1CFC-F0BA-9817-8B997BD7AC82}" dt="2026-07-31T16:17:07.934" v="854"/>
          <ac:graphicFrameMkLst>
            <pc:docMk/>
            <pc:sldMk cId="50819988" sldId="257"/>
            <ac:graphicFrameMk id="72" creationId="{B4B55CDE-B356-17FE-D5AA-E2DC869E5EA2}"/>
          </ac:graphicFrameMkLst>
        </pc:graphicFrameChg>
        <pc:graphicFrameChg chg="add del">
          <ac:chgData name="Kendall Anderson" userId="S::kanderson@balavantgroup.com::0cb3117e-3cd6-499b-a8c4-03933019b241" providerId="AD" clId="Web-{629FAD4B-1CFC-F0BA-9817-8B997BD7AC82}" dt="2026-07-31T16:25:10.622" v="922"/>
          <ac:graphicFrameMkLst>
            <pc:docMk/>
            <pc:sldMk cId="50819988" sldId="257"/>
            <ac:graphicFrameMk id="105" creationId="{894187D9-5AC7-4729-6D9E-4B5F7BB61B70}"/>
          </ac:graphicFrameMkLst>
        </pc:graphicFrameChg>
        <pc:graphicFrameChg chg="mod modGraphic">
          <ac:chgData name="Kendall Anderson" userId="S::kanderson@balavantgroup.com::0cb3117e-3cd6-499b-a8c4-03933019b241" providerId="AD" clId="Web-{629FAD4B-1CFC-F0BA-9817-8B997BD7AC82}" dt="2026-07-31T16:21:03.246" v="893"/>
          <ac:graphicFrameMkLst>
            <pc:docMk/>
            <pc:sldMk cId="50819988" sldId="257"/>
            <ac:graphicFrameMk id="116" creationId="{EA84B13E-9CC0-D3F0-FB33-78AE1028DDCF}"/>
          </ac:graphicFrameMkLst>
        </pc:graphicFrameChg>
        <pc:graphicFrameChg chg="mod modGraphic">
          <ac:chgData name="Kendall Anderson" userId="S::kanderson@balavantgroup.com::0cb3117e-3cd6-499b-a8c4-03933019b241" providerId="AD" clId="Web-{629FAD4B-1CFC-F0BA-9817-8B997BD7AC82}" dt="2026-07-31T16:16:47.387" v="848"/>
          <ac:graphicFrameMkLst>
            <pc:docMk/>
            <pc:sldMk cId="50819988" sldId="257"/>
            <ac:graphicFrameMk id="160" creationId="{2D04D1F7-E2B3-5C37-C7D6-70133B1A490E}"/>
          </ac:graphicFrameMkLst>
        </pc:graphicFrameChg>
        <pc:picChg chg="add">
          <ac:chgData name="Kendall Anderson" userId="S::kanderson@balavantgroup.com::0cb3117e-3cd6-499b-a8c4-03933019b241" providerId="AD" clId="Web-{629FAD4B-1CFC-F0BA-9817-8B997BD7AC82}" dt="2026-07-31T16:18:08.434" v="864"/>
          <ac:picMkLst>
            <pc:docMk/>
            <pc:sldMk cId="50819988" sldId="257"/>
            <ac:picMk id="11" creationId="{5C0DF0EA-4B7B-C7AF-BE43-4ECAEEA96F7E}"/>
          </ac:picMkLst>
        </pc:picChg>
        <pc:picChg chg="add">
          <ac:chgData name="Kendall Anderson" userId="S::kanderson@balavantgroup.com::0cb3117e-3cd6-499b-a8c4-03933019b241" providerId="AD" clId="Web-{629FAD4B-1CFC-F0BA-9817-8B997BD7AC82}" dt="2026-07-31T16:18:12.762" v="865"/>
          <ac:picMkLst>
            <pc:docMk/>
            <pc:sldMk cId="50819988" sldId="257"/>
            <ac:picMk id="17" creationId="{26A0C44C-E9E0-9ADE-53DB-3010823AADF0}"/>
          </ac:picMkLst>
        </pc:picChg>
        <pc:picChg chg="add del">
          <ac:chgData name="Kendall Anderson" userId="S::kanderson@balavantgroup.com::0cb3117e-3cd6-499b-a8c4-03933019b241" providerId="AD" clId="Web-{629FAD4B-1CFC-F0BA-9817-8B997BD7AC82}" dt="2026-07-31T16:18:36.949" v="869"/>
          <ac:picMkLst>
            <pc:docMk/>
            <pc:sldMk cId="50819988" sldId="257"/>
            <ac:picMk id="19" creationId="{0340FB70-D3AC-347F-3D49-95CBB503E250}"/>
          </ac:picMkLst>
        </pc:picChg>
      </pc:sldChg>
      <pc:sldChg chg="addSp delSp modSp add del replId">
        <pc:chgData name="Kendall Anderson" userId="S::kanderson@balavantgroup.com::0cb3117e-3cd6-499b-a8c4-03933019b241" providerId="AD" clId="Web-{629FAD4B-1CFC-F0BA-9817-8B997BD7AC82}" dt="2026-07-31T19:54:09.995" v="1971" actId="1076"/>
        <pc:sldMkLst>
          <pc:docMk/>
          <pc:sldMk cId="1897070747" sldId="258"/>
        </pc:sldMkLst>
        <pc:spChg chg="del">
          <ac:chgData name="Kendall Anderson" userId="S::kanderson@balavantgroup.com::0cb3117e-3cd6-499b-a8c4-03933019b241" providerId="AD" clId="Web-{629FAD4B-1CFC-F0BA-9817-8B997BD7AC82}" dt="2026-07-31T16:27:51.825" v="951"/>
          <ac:spMkLst>
            <pc:docMk/>
            <pc:sldMk cId="1897070747" sldId="258"/>
            <ac:spMk id="3" creationId="{8136F265-40D7-6D2D-7BD0-35AA271007A5}"/>
          </ac:spMkLst>
        </pc:spChg>
        <pc:spChg chg="del">
          <ac:chgData name="Kendall Anderson" userId="S::kanderson@balavantgroup.com::0cb3117e-3cd6-499b-a8c4-03933019b241" providerId="AD" clId="Web-{629FAD4B-1CFC-F0BA-9817-8B997BD7AC82}" dt="2026-07-31T16:27:51.825" v="950"/>
          <ac:spMkLst>
            <pc:docMk/>
            <pc:sldMk cId="1897070747" sldId="258"/>
            <ac:spMk id="4" creationId="{9B731ECB-1A7B-A120-234F-377E9D368201}"/>
          </ac:spMkLst>
        </pc:spChg>
        <pc:spChg chg="del">
          <ac:chgData name="Kendall Anderson" userId="S::kanderson@balavantgroup.com::0cb3117e-3cd6-499b-a8c4-03933019b241" providerId="AD" clId="Web-{629FAD4B-1CFC-F0BA-9817-8B997BD7AC82}" dt="2026-07-31T16:27:51.825" v="949"/>
          <ac:spMkLst>
            <pc:docMk/>
            <pc:sldMk cId="1897070747" sldId="258"/>
            <ac:spMk id="7" creationId="{5908590E-2B86-15D0-CA74-803E4BD01423}"/>
          </ac:spMkLst>
        </pc:spChg>
        <pc:spChg chg="del">
          <ac:chgData name="Kendall Anderson" userId="S::kanderson@balavantgroup.com::0cb3117e-3cd6-499b-a8c4-03933019b241" providerId="AD" clId="Web-{629FAD4B-1CFC-F0BA-9817-8B997BD7AC82}" dt="2026-07-31T16:27:51.825" v="948"/>
          <ac:spMkLst>
            <pc:docMk/>
            <pc:sldMk cId="1897070747" sldId="258"/>
            <ac:spMk id="8" creationId="{42ABC4B2-9450-93C4-EC32-66A26D5C5123}"/>
          </ac:spMkLst>
        </pc:spChg>
        <pc:spChg chg="del">
          <ac:chgData name="Kendall Anderson" userId="S::kanderson@balavantgroup.com::0cb3117e-3cd6-499b-a8c4-03933019b241" providerId="AD" clId="Web-{629FAD4B-1CFC-F0BA-9817-8B997BD7AC82}" dt="2026-07-31T16:27:51.825" v="947"/>
          <ac:spMkLst>
            <pc:docMk/>
            <pc:sldMk cId="1897070747" sldId="258"/>
            <ac:spMk id="12" creationId="{5E3890D3-B5F8-9D5B-A1B1-AEB3EC8C2280}"/>
          </ac:spMkLst>
        </pc:spChg>
        <pc:spChg chg="mod">
          <ac:chgData name="Kendall Anderson" userId="S::kanderson@balavantgroup.com::0cb3117e-3cd6-499b-a8c4-03933019b241" providerId="AD" clId="Web-{629FAD4B-1CFC-F0BA-9817-8B997BD7AC82}" dt="2026-07-31T16:28:15.044" v="1073" actId="20577"/>
          <ac:spMkLst>
            <pc:docMk/>
            <pc:sldMk cId="1897070747" sldId="258"/>
            <ac:spMk id="13" creationId="{B15A0EBE-F8CD-0D4A-028E-0FCC27201754}"/>
          </ac:spMkLst>
        </pc:spChg>
        <pc:spChg chg="del">
          <ac:chgData name="Kendall Anderson" userId="S::kanderson@balavantgroup.com::0cb3117e-3cd6-499b-a8c4-03933019b241" providerId="AD" clId="Web-{629FAD4B-1CFC-F0BA-9817-8B997BD7AC82}" dt="2026-07-31T16:27:51.825" v="946"/>
          <ac:spMkLst>
            <pc:docMk/>
            <pc:sldMk cId="1897070747" sldId="258"/>
            <ac:spMk id="14" creationId="{B7DB9412-0BD3-B14D-1FD0-D56E4D0AE602}"/>
          </ac:spMkLst>
        </pc:spChg>
        <pc:spChg chg="del mod">
          <ac:chgData name="Kendall Anderson" userId="S::kanderson@balavantgroup.com::0cb3117e-3cd6-499b-a8c4-03933019b241" providerId="AD" clId="Web-{629FAD4B-1CFC-F0BA-9817-8B997BD7AC82}" dt="2026-07-31T19:32:02.040" v="1707"/>
          <ac:spMkLst>
            <pc:docMk/>
            <pc:sldMk cId="1897070747" sldId="258"/>
            <ac:spMk id="20" creationId="{864E3A4C-FA5A-CDB8-134C-38515470243F}"/>
          </ac:spMkLst>
        </pc:spChg>
        <pc:spChg chg="add del">
          <ac:chgData name="Kendall Anderson" userId="S::kanderson@balavantgroup.com::0cb3117e-3cd6-499b-a8c4-03933019b241" providerId="AD" clId="Web-{629FAD4B-1CFC-F0BA-9817-8B997BD7AC82}" dt="2026-07-31T19:35:02.947" v="1727"/>
          <ac:spMkLst>
            <pc:docMk/>
            <pc:sldMk cId="1897070747" sldId="258"/>
            <ac:spMk id="68" creationId="{F8F590F1-0D45-9AF1-6706-3989B98DB792}"/>
          </ac:spMkLst>
        </pc:spChg>
        <pc:spChg chg="add del">
          <ac:chgData name="Kendall Anderson" userId="S::kanderson@balavantgroup.com::0cb3117e-3cd6-499b-a8c4-03933019b241" providerId="AD" clId="Web-{629FAD4B-1CFC-F0BA-9817-8B997BD7AC82}" dt="2026-07-31T19:35:08.134" v="1730"/>
          <ac:spMkLst>
            <pc:docMk/>
            <pc:sldMk cId="1897070747" sldId="258"/>
            <ac:spMk id="70" creationId="{08CBAC4E-D214-21DE-4F61-27C760F96A05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9:03.729" v="1845" actId="1076"/>
          <ac:spMkLst>
            <pc:docMk/>
            <pc:sldMk cId="1897070747" sldId="258"/>
            <ac:spMk id="71" creationId="{7AC16848-68C7-37BE-3C2B-AB857CA6AE0F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6:50.135" v="1771" actId="1076"/>
          <ac:spMkLst>
            <pc:docMk/>
            <pc:sldMk cId="1897070747" sldId="258"/>
            <ac:spMk id="90" creationId="{60B0F181-33F4-8388-D6CF-E41E7A97B1CE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6:50.166" v="1772" actId="1076"/>
          <ac:spMkLst>
            <pc:docMk/>
            <pc:sldMk cId="1897070747" sldId="258"/>
            <ac:spMk id="91" creationId="{34828420-E300-309A-207F-67981E9659F7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6:50.197" v="1773" actId="1076"/>
          <ac:spMkLst>
            <pc:docMk/>
            <pc:sldMk cId="1897070747" sldId="258"/>
            <ac:spMk id="95" creationId="{CBAAE425-C6F5-EDC1-BFCE-3CC46406173B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6:50.244" v="1774" actId="1076"/>
          <ac:spMkLst>
            <pc:docMk/>
            <pc:sldMk cId="1897070747" sldId="258"/>
            <ac:spMk id="96" creationId="{2B6678F7-AA99-2E1B-E358-4D2A19CA11A1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6:50.275" v="1775" actId="1076"/>
          <ac:spMkLst>
            <pc:docMk/>
            <pc:sldMk cId="1897070747" sldId="258"/>
            <ac:spMk id="97" creationId="{DAE52189-9F1E-9088-1F39-E2F7EE309F5E}"/>
          </ac:spMkLst>
        </pc:spChg>
        <pc:spChg chg="del mod">
          <ac:chgData name="Kendall Anderson" userId="S::kanderson@balavantgroup.com::0cb3117e-3cd6-499b-a8c4-03933019b241" providerId="AD" clId="Web-{629FAD4B-1CFC-F0BA-9817-8B997BD7AC82}" dt="2026-07-31T19:48:01.604" v="1823"/>
          <ac:spMkLst>
            <pc:docMk/>
            <pc:sldMk cId="1897070747" sldId="258"/>
            <ac:spMk id="104" creationId="{9284E2F5-2618-A957-25C5-CF111E3D00EB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6:50.306" v="1776" actId="1076"/>
          <ac:spMkLst>
            <pc:docMk/>
            <pc:sldMk cId="1897070747" sldId="258"/>
            <ac:spMk id="105" creationId="{EB4CFB52-1764-0776-6361-7888E1D548DF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6:50.338" v="1777" actId="1076"/>
          <ac:spMkLst>
            <pc:docMk/>
            <pc:sldMk cId="1897070747" sldId="258"/>
            <ac:spMk id="106" creationId="{15B56CB1-0CDA-B08F-8128-F7C95FAF2353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6:50.369" v="1778" actId="1076"/>
          <ac:spMkLst>
            <pc:docMk/>
            <pc:sldMk cId="1897070747" sldId="258"/>
            <ac:spMk id="107" creationId="{946821B3-6C95-15B9-0F3B-93C9ECB0C6D9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6:50.400" v="1779" actId="1076"/>
          <ac:spMkLst>
            <pc:docMk/>
            <pc:sldMk cId="1897070747" sldId="258"/>
            <ac:spMk id="108" creationId="{6AC02BE2-6625-A1A7-2F01-A12687888AAA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6:50.447" v="1780" actId="1076"/>
          <ac:spMkLst>
            <pc:docMk/>
            <pc:sldMk cId="1897070747" sldId="258"/>
            <ac:spMk id="109" creationId="{0504D631-D105-B3A5-89D8-FEC5E7491AB4}"/>
          </ac:spMkLst>
        </pc:spChg>
        <pc:spChg chg="mod">
          <ac:chgData name="Kendall Anderson" userId="S::kanderson@balavantgroup.com::0cb3117e-3cd6-499b-a8c4-03933019b241" providerId="AD" clId="Web-{629FAD4B-1CFC-F0BA-9817-8B997BD7AC82}" dt="2026-07-31T19:53:03.698" v="1931" actId="20577"/>
          <ac:spMkLst>
            <pc:docMk/>
            <pc:sldMk cId="1897070747" sldId="258"/>
            <ac:spMk id="113" creationId="{5E57A0E9-4CCB-60AF-B951-7899FC4542F1}"/>
          </ac:spMkLst>
        </pc:spChg>
        <pc:spChg chg="add mod">
          <ac:chgData name="Kendall Anderson" userId="S::kanderson@balavantgroup.com::0cb3117e-3cd6-499b-a8c4-03933019b241" providerId="AD" clId="Web-{629FAD4B-1CFC-F0BA-9817-8B997BD7AC82}" dt="2026-07-31T19:47:20.307" v="1785" actId="1076"/>
          <ac:spMkLst>
            <pc:docMk/>
            <pc:sldMk cId="1897070747" sldId="258"/>
            <ac:spMk id="127" creationId="{3B563334-6A19-84DA-2F5F-EA077A3E1366}"/>
          </ac:spMkLst>
        </pc:spChg>
        <pc:spChg chg="mod">
          <ac:chgData name="Kendall Anderson" userId="S::kanderson@balavantgroup.com::0cb3117e-3cd6-499b-a8c4-03933019b241" providerId="AD" clId="Web-{629FAD4B-1CFC-F0BA-9817-8B997BD7AC82}" dt="2026-07-31T18:00:22.264" v="1700" actId="14100"/>
          <ac:spMkLst>
            <pc:docMk/>
            <pc:sldMk cId="1897070747" sldId="258"/>
            <ac:spMk id="271" creationId="{660481F0-98E7-000D-5608-9E7829A74CFD}"/>
          </ac:spMkLst>
        </pc:spChg>
        <pc:spChg chg="del mod">
          <ac:chgData name="Kendall Anderson" userId="S::kanderson@balavantgroup.com::0cb3117e-3cd6-499b-a8c4-03933019b241" providerId="AD" clId="Web-{629FAD4B-1CFC-F0BA-9817-8B997BD7AC82}" dt="2026-07-31T19:44:19.181" v="1731"/>
          <ac:spMkLst>
            <pc:docMk/>
            <pc:sldMk cId="1897070747" sldId="258"/>
            <ac:spMk id="279" creationId="{3205065C-AF45-88A8-92DD-057467047A66}"/>
          </ac:spMkLst>
        </pc:spChg>
        <pc:spChg chg="del mod">
          <ac:chgData name="Kendall Anderson" userId="S::kanderson@balavantgroup.com::0cb3117e-3cd6-499b-a8c4-03933019b241" providerId="AD" clId="Web-{629FAD4B-1CFC-F0BA-9817-8B997BD7AC82}" dt="2026-07-31T18:00:16.904" v="1695"/>
          <ac:spMkLst>
            <pc:docMk/>
            <pc:sldMk cId="1897070747" sldId="258"/>
            <ac:spMk id="280" creationId="{26B63495-E588-7717-9DB8-409BE1257DEE}"/>
          </ac:spMkLst>
        </pc:spChg>
        <pc:spChg chg="del">
          <ac:chgData name="Kendall Anderson" userId="S::kanderson@balavantgroup.com::0cb3117e-3cd6-499b-a8c4-03933019b241" providerId="AD" clId="Web-{629FAD4B-1CFC-F0BA-9817-8B997BD7AC82}" dt="2026-07-31T19:35:07.009" v="1729"/>
          <ac:spMkLst>
            <pc:docMk/>
            <pc:sldMk cId="1897070747" sldId="258"/>
            <ac:spMk id="282" creationId="{48424DCF-E322-09D4-31DD-B4D0AD85C919}"/>
          </ac:spMkLst>
        </pc:spChg>
        <pc:spChg chg="del">
          <ac:chgData name="Kendall Anderson" userId="S::kanderson@balavantgroup.com::0cb3117e-3cd6-499b-a8c4-03933019b241" providerId="AD" clId="Web-{629FAD4B-1CFC-F0BA-9817-8B997BD7AC82}" dt="2026-07-31T19:35:04.150" v="1728"/>
          <ac:spMkLst>
            <pc:docMk/>
            <pc:sldMk cId="1897070747" sldId="258"/>
            <ac:spMk id="283" creationId="{5B3131F0-7379-70DE-2005-794A4C950BA6}"/>
          </ac:spMkLst>
        </pc:spChg>
        <pc:spChg chg="del">
          <ac:chgData name="Kendall Anderson" userId="S::kanderson@balavantgroup.com::0cb3117e-3cd6-499b-a8c4-03933019b241" providerId="AD" clId="Web-{629FAD4B-1CFC-F0BA-9817-8B997BD7AC82}" dt="2026-07-31T16:27:51.825" v="945"/>
          <ac:spMkLst>
            <pc:docMk/>
            <pc:sldMk cId="1897070747" sldId="258"/>
            <ac:spMk id="284" creationId="{897A84FF-1AB7-9FD1-1945-F250C2654F59}"/>
          </ac:spMkLst>
        </pc:spChg>
        <pc:grpChg chg="del mod">
          <ac:chgData name="Kendall Anderson" userId="S::kanderson@balavantgroup.com::0cb3117e-3cd6-499b-a8c4-03933019b241" providerId="AD" clId="Web-{629FAD4B-1CFC-F0BA-9817-8B997BD7AC82}" dt="2026-07-31T19:31:58.509" v="1706"/>
          <ac:grpSpMkLst>
            <pc:docMk/>
            <pc:sldMk cId="1897070747" sldId="258"/>
            <ac:grpSpMk id="2" creationId="{6D79F103-BF04-31DE-CA74-D0B0C5B87FB0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3:26.792" v="1944" actId="1076"/>
          <ac:grpSpMkLst>
            <pc:docMk/>
            <pc:sldMk cId="1897070747" sldId="258"/>
            <ac:grpSpMk id="3" creationId="{860444F1-ED60-B517-019B-DFFF67128D62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4:09.995" v="1971" actId="1076"/>
          <ac:grpSpMkLst>
            <pc:docMk/>
            <pc:sldMk cId="1897070747" sldId="258"/>
            <ac:grpSpMk id="8" creationId="{6D4FCCB1-44E7-1092-22B9-342BE5BD5AA5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3:43.245" v="1954" actId="1076"/>
          <ac:grpSpMkLst>
            <pc:docMk/>
            <pc:sldMk cId="1897070747" sldId="258"/>
            <ac:grpSpMk id="11" creationId="{DB15ADF7-C76D-9F4F-5C93-3A373FA858E6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3:39.636" v="1952" actId="1076"/>
          <ac:grpSpMkLst>
            <pc:docMk/>
            <pc:sldMk cId="1897070747" sldId="258"/>
            <ac:grpSpMk id="15" creationId="{BECE4B2C-D138-971F-2F2B-E199747F8BCC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3:35.792" v="1948" actId="1076"/>
          <ac:grpSpMkLst>
            <pc:docMk/>
            <pc:sldMk cId="1897070747" sldId="258"/>
            <ac:grpSpMk id="18" creationId="{8E501056-D3B0-4AB1-01C7-FD4808D68921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31:58.024" v="1705"/>
          <ac:grpSpMkLst>
            <pc:docMk/>
            <pc:sldMk cId="1897070747" sldId="258"/>
            <ac:grpSpMk id="21" creationId="{D37FD24C-F291-034C-8B50-F638B0F1C957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4:05.464" v="1968" actId="1076"/>
          <ac:grpSpMkLst>
            <pc:docMk/>
            <pc:sldMk cId="1897070747" sldId="258"/>
            <ac:grpSpMk id="25" creationId="{9AEFBC9F-6020-E661-22DA-28EF45CFBB62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6.904" v="1694"/>
          <ac:grpSpMkLst>
            <pc:docMk/>
            <pc:sldMk cId="1897070747" sldId="258"/>
            <ac:grpSpMk id="28" creationId="{FEF59105-41E7-7C11-2D32-07EE4D48B4A2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3:26.839" v="1945" actId="1076"/>
          <ac:grpSpMkLst>
            <pc:docMk/>
            <pc:sldMk cId="1897070747" sldId="258"/>
            <ac:grpSpMk id="29" creationId="{873F02D0-6743-C767-FB3C-0304CFC0DBC7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26.761" v="1943" actId="1076"/>
          <ac:grpSpMkLst>
            <pc:docMk/>
            <pc:sldMk cId="1897070747" sldId="258"/>
            <ac:grpSpMk id="30" creationId="{3A10873A-49ED-F13B-6F57-6D4CE815D54A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31.932" v="1946" actId="1076"/>
          <ac:grpSpMkLst>
            <pc:docMk/>
            <pc:sldMk cId="1897070747" sldId="258"/>
            <ac:grpSpMk id="33" creationId="{F63E845E-8F88-3AF7-1236-3E699E06612B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6.904" v="1693"/>
          <ac:grpSpMkLst>
            <pc:docMk/>
            <pc:sldMk cId="1897070747" sldId="258"/>
            <ac:grpSpMk id="37" creationId="{0D3F67BE-D144-9DB6-A002-ECC20E3F6F51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3:00.620" v="1926" actId="1076"/>
          <ac:grpSpMkLst>
            <pc:docMk/>
            <pc:sldMk cId="1897070747" sldId="258"/>
            <ac:grpSpMk id="38" creationId="{B7D82A8F-7D9E-206B-817D-981E0B7CE0D2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39.573" v="1950" actId="1076"/>
          <ac:grpSpMkLst>
            <pc:docMk/>
            <pc:sldMk cId="1897070747" sldId="258"/>
            <ac:grpSpMk id="39" creationId="{DBDA94F5-9C40-77BF-7056-6556865AA717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43.214" v="1953" actId="1076"/>
          <ac:grpSpMkLst>
            <pc:docMk/>
            <pc:sldMk cId="1897070747" sldId="258"/>
            <ac:grpSpMk id="42" creationId="{988D11A2-3D9A-DEF8-3397-75B304AC2B4C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47.104" v="1955" actId="1076"/>
          <ac:grpSpMkLst>
            <pc:docMk/>
            <pc:sldMk cId="1897070747" sldId="258"/>
            <ac:grpSpMk id="45" creationId="{C82D81F2-2CFF-D570-AF96-2F55586FFF7E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52.433" v="1958" actId="1076"/>
          <ac:grpSpMkLst>
            <pc:docMk/>
            <pc:sldMk cId="1897070747" sldId="258"/>
            <ac:grpSpMk id="48" creationId="{E5E2BE7C-C270-32DC-A753-9479C1754651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57.026" v="1961" actId="1076"/>
          <ac:grpSpMkLst>
            <pc:docMk/>
            <pc:sldMk cId="1897070747" sldId="258"/>
            <ac:grpSpMk id="51" creationId="{70C6228F-3B4F-2773-58F6-84DA273AC28A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4:01.214" v="1964" actId="1076"/>
          <ac:grpSpMkLst>
            <pc:docMk/>
            <pc:sldMk cId="1897070747" sldId="258"/>
            <ac:grpSpMk id="54" creationId="{E3D65960-12BD-547B-96D5-7F0559484424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4:05.433" v="1967" actId="1076"/>
          <ac:grpSpMkLst>
            <pc:docMk/>
            <pc:sldMk cId="1897070747" sldId="258"/>
            <ac:grpSpMk id="57" creationId="{B599A3CE-D47E-3723-3B26-3E3CEF583D14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4:09.917" v="1969" actId="1076"/>
          <ac:grpSpMkLst>
            <pc:docMk/>
            <pc:sldMk cId="1897070747" sldId="258"/>
            <ac:grpSpMk id="60" creationId="{3D62C70C-882D-7EA7-D7D1-A04DFA2D6F3F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31.964" v="1947" actId="1076"/>
          <ac:grpSpMkLst>
            <pc:docMk/>
            <pc:sldMk cId="1897070747" sldId="258"/>
            <ac:grpSpMk id="64" creationId="{3AE8B062-3882-5FB2-440B-54990A6FBAFF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6.904" v="1699"/>
          <ac:grpSpMkLst>
            <pc:docMk/>
            <pc:sldMk cId="1897070747" sldId="258"/>
            <ac:grpSpMk id="66" creationId="{0BBC6E52-062B-DE8F-9ED4-2849F08D23CE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3.467" v="1688"/>
          <ac:grpSpMkLst>
            <pc:docMk/>
            <pc:sldMk cId="1897070747" sldId="258"/>
            <ac:grpSpMk id="69" creationId="{1C750579-C69B-8270-DAF0-D6E1EC2D0C89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3:35.839" v="1949" actId="1076"/>
          <ac:grpSpMkLst>
            <pc:docMk/>
            <pc:sldMk cId="1897070747" sldId="258"/>
            <ac:grpSpMk id="74" creationId="{15B2C86F-ED13-C94A-104B-31A9F29B2FA3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34:16.150" v="1720"/>
          <ac:grpSpMkLst>
            <pc:docMk/>
            <pc:sldMk cId="1897070747" sldId="258"/>
            <ac:grpSpMk id="77" creationId="{8ED460EE-6DCF-8B83-BB03-A035127FD4BC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47:23.744" v="1786"/>
          <ac:grpSpMkLst>
            <pc:docMk/>
            <pc:sldMk cId="1897070747" sldId="258"/>
            <ac:grpSpMk id="80" creationId="{64A0880A-5546-7E04-36E3-DF34B12A4EC5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39.604" v="1951" actId="1076"/>
          <ac:grpSpMkLst>
            <pc:docMk/>
            <pc:sldMk cId="1897070747" sldId="258"/>
            <ac:grpSpMk id="83" creationId="{AB48C1CF-D0BE-40E9-8AEC-FD7B2B2F8CB0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47:10.713" v="1781"/>
          <ac:grpSpMkLst>
            <pc:docMk/>
            <pc:sldMk cId="1897070747" sldId="258"/>
            <ac:grpSpMk id="86" creationId="{7AAD2AF7-8E10-8694-BC91-7A67F414DEE1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52.479" v="1959" actId="1076"/>
          <ac:grpSpMkLst>
            <pc:docMk/>
            <pc:sldMk cId="1897070747" sldId="258"/>
            <ac:grpSpMk id="92" creationId="{C5A21C11-47DD-3E6C-B7B7-E961D9219909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48:03.400" v="1824"/>
          <ac:grpSpMkLst>
            <pc:docMk/>
            <pc:sldMk cId="1897070747" sldId="258"/>
            <ac:grpSpMk id="98" creationId="{ED6B29B5-E7C4-2312-A83F-DFB80D7CD8D7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48:00.025" v="1822"/>
          <ac:grpSpMkLst>
            <pc:docMk/>
            <pc:sldMk cId="1897070747" sldId="258"/>
            <ac:grpSpMk id="101" creationId="{A681E7CD-E0B6-AB27-E261-B258C1CF1316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00.511" v="1923" actId="1076"/>
          <ac:grpSpMkLst>
            <pc:docMk/>
            <pc:sldMk cId="1897070747" sldId="258"/>
            <ac:grpSpMk id="110" creationId="{B217F035-3887-4F2A-2DFC-BBFAA4F60394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4:09.948" v="1970" actId="1076"/>
          <ac:grpSpMkLst>
            <pc:docMk/>
            <pc:sldMk cId="1897070747" sldId="258"/>
            <ac:grpSpMk id="114" creationId="{B52EB18A-431C-20BE-299C-D19CD872388C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6.904" v="1692"/>
          <ac:grpSpMkLst>
            <pc:docMk/>
            <pc:sldMk cId="1897070747" sldId="258"/>
            <ac:grpSpMk id="118" creationId="{3FC6F504-31FC-1116-DEE6-8CA8014F5354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3:00.651" v="1927" actId="1076"/>
          <ac:grpSpMkLst>
            <pc:docMk/>
            <pc:sldMk cId="1897070747" sldId="258"/>
            <ac:grpSpMk id="118" creationId="{8D9BA2D5-C182-A898-BCED-89F80D73FD6B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31:33.649" v="1701"/>
          <ac:grpSpMkLst>
            <pc:docMk/>
            <pc:sldMk cId="1897070747" sldId="258"/>
            <ac:grpSpMk id="121" creationId="{3D641820-2264-E621-4851-460CBA5AB3C7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31:57.118" v="1704"/>
          <ac:grpSpMkLst>
            <pc:docMk/>
            <pc:sldMk cId="1897070747" sldId="258"/>
            <ac:grpSpMk id="124" creationId="{B34E5076-56EC-5529-BD16-242FFE0DA7DE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6.904" v="1691"/>
          <ac:grpSpMkLst>
            <pc:docMk/>
            <pc:sldMk cId="1897070747" sldId="258"/>
            <ac:grpSpMk id="127" creationId="{5829C2BE-3A65-5D4A-5BBB-F5D951527DC7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3:47.167" v="1957" actId="1076"/>
          <ac:grpSpMkLst>
            <pc:docMk/>
            <pc:sldMk cId="1897070747" sldId="258"/>
            <ac:grpSpMk id="128" creationId="{BF9D26AA-C6A2-0499-2C4F-98DF2D68F685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6.904" v="1690"/>
          <ac:grpSpMkLst>
            <pc:docMk/>
            <pc:sldMk cId="1897070747" sldId="258"/>
            <ac:grpSpMk id="130" creationId="{1BF11304-8636-168C-D3E3-F1EC14DF1808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3:57.089" v="1963" actId="1076"/>
          <ac:grpSpMkLst>
            <pc:docMk/>
            <pc:sldMk cId="1897070747" sldId="258"/>
            <ac:grpSpMk id="131" creationId="{F18A16D8-D90C-A878-29C4-1B801E8C428B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6.904" v="1689"/>
          <ac:grpSpMkLst>
            <pc:docMk/>
            <pc:sldMk cId="1897070747" sldId="258"/>
            <ac:grpSpMk id="133" creationId="{95E05D84-3501-4604-F1EF-4EF1AE0FCBD9}"/>
          </ac:grpSpMkLst>
        </pc:grpChg>
        <pc:grpChg chg="add mod">
          <ac:chgData name="Kendall Anderson" userId="S::kanderson@balavantgroup.com::0cb3117e-3cd6-499b-a8c4-03933019b241" providerId="AD" clId="Web-{629FAD4B-1CFC-F0BA-9817-8B997BD7AC82}" dt="2026-07-31T19:54:01.292" v="1966" actId="1076"/>
          <ac:grpSpMkLst>
            <pc:docMk/>
            <pc:sldMk cId="1897070747" sldId="258"/>
            <ac:grpSpMk id="134" creationId="{12F3AE60-6974-944C-C358-18428EFF892F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32:02.946" v="1708"/>
          <ac:grpSpMkLst>
            <pc:docMk/>
            <pc:sldMk cId="1897070747" sldId="258"/>
            <ac:grpSpMk id="148" creationId="{7EEA31EF-A8B4-29ED-4518-49DB09AFB732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2:53.261" v="1909" actId="1076"/>
          <ac:grpSpMkLst>
            <pc:docMk/>
            <pc:sldMk cId="1897070747" sldId="258"/>
            <ac:grpSpMk id="222" creationId="{F86B3EBC-6E65-1736-BDB0-B76D64A2E2D8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6.904" v="1698"/>
          <ac:grpSpMkLst>
            <pc:docMk/>
            <pc:sldMk cId="1897070747" sldId="258"/>
            <ac:grpSpMk id="225" creationId="{6E06984F-53BF-4253-A239-C159F6BA4DB4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6.904" v="1697"/>
          <ac:grpSpMkLst>
            <pc:docMk/>
            <pc:sldMk cId="1897070747" sldId="258"/>
            <ac:grpSpMk id="228" creationId="{9858F654-1670-9C03-8605-A56E14FADED1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57.058" v="1962" actId="1076"/>
          <ac:grpSpMkLst>
            <pc:docMk/>
            <pc:sldMk cId="1897070747" sldId="258"/>
            <ac:grpSpMk id="231" creationId="{4F2CC748-E706-DD3E-5EDD-4047DF092CC1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52.511" v="1960" actId="1076"/>
          <ac:grpSpMkLst>
            <pc:docMk/>
            <pc:sldMk cId="1897070747" sldId="258"/>
            <ac:grpSpMk id="234" creationId="{8C921FE9-76CC-D973-E2E4-80FD430ECC38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3:47.136" v="1956" actId="1076"/>
          <ac:grpSpMkLst>
            <pc:docMk/>
            <pc:sldMk cId="1897070747" sldId="258"/>
            <ac:grpSpMk id="237" creationId="{70A4BFAB-3FB4-1D2C-1479-08B1F9510D47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32:26.743" v="1717"/>
          <ac:grpSpMkLst>
            <pc:docMk/>
            <pc:sldMk cId="1897070747" sldId="258"/>
            <ac:grpSpMk id="243" creationId="{8CBF37E4-EAC0-21DC-34A4-EE8F313D6D6F}"/>
          </ac:grpSpMkLst>
        </pc:grpChg>
        <pc:grpChg chg="mod">
          <ac:chgData name="Kendall Anderson" userId="S::kanderson@balavantgroup.com::0cb3117e-3cd6-499b-a8c4-03933019b241" providerId="AD" clId="Web-{629FAD4B-1CFC-F0BA-9817-8B997BD7AC82}" dt="2026-07-31T19:54:01.261" v="1965" actId="1076"/>
          <ac:grpSpMkLst>
            <pc:docMk/>
            <pc:sldMk cId="1897070747" sldId="258"/>
            <ac:grpSpMk id="246" creationId="{1C5F6BEA-602F-3B40-0632-1391CB2CAEEA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9:44:21.166" v="1732"/>
          <ac:grpSpMkLst>
            <pc:docMk/>
            <pc:sldMk cId="1897070747" sldId="258"/>
            <ac:grpSpMk id="257" creationId="{B530DBB2-53A7-F1DD-CE6D-FFBEEB310E0C}"/>
          </ac:grpSpMkLst>
        </pc:grpChg>
        <pc:grpChg chg="del mod">
          <ac:chgData name="Kendall Anderson" userId="S::kanderson@balavantgroup.com::0cb3117e-3cd6-499b-a8c4-03933019b241" providerId="AD" clId="Web-{629FAD4B-1CFC-F0BA-9817-8B997BD7AC82}" dt="2026-07-31T18:00:16.904" v="1696"/>
          <ac:grpSpMkLst>
            <pc:docMk/>
            <pc:sldMk cId="1897070747" sldId="258"/>
            <ac:grpSpMk id="258" creationId="{EA8EB553-1771-9200-87F4-CA8AF9613DCA}"/>
          </ac:grpSpMkLst>
        </pc:grpChg>
        <pc:graphicFrameChg chg="mod modGraphic">
          <ac:chgData name="Kendall Anderson" userId="S::kanderson@balavantgroup.com::0cb3117e-3cd6-499b-a8c4-03933019b241" providerId="AD" clId="Web-{629FAD4B-1CFC-F0BA-9817-8B997BD7AC82}" dt="2026-07-31T18:00:12.076" v="1687"/>
          <ac:graphicFrameMkLst>
            <pc:docMk/>
            <pc:sldMk cId="1897070747" sldId="258"/>
            <ac:graphicFrameMk id="24" creationId="{1D59A8E4-A2FD-0092-8B73-D7CB0B8BD48E}"/>
          </ac:graphicFrameMkLst>
        </pc:graphicFrameChg>
        <pc:graphicFrameChg chg="mod modGraphic">
          <ac:chgData name="Kendall Anderson" userId="S::kanderson@balavantgroup.com::0cb3117e-3cd6-499b-a8c4-03933019b241" providerId="AD" clId="Web-{629FAD4B-1CFC-F0BA-9817-8B997BD7AC82}" dt="2026-07-31T18:00:10.029" v="1686"/>
          <ac:graphicFrameMkLst>
            <pc:docMk/>
            <pc:sldMk cId="1897070747" sldId="258"/>
            <ac:graphicFrameMk id="72" creationId="{EA4E764B-C9E1-4B9D-4D9F-D5933EE654D0}"/>
          </ac:graphicFrameMkLst>
        </pc:graphicFrameChg>
        <pc:graphicFrameChg chg="mod modGraphic">
          <ac:chgData name="Kendall Anderson" userId="S::kanderson@balavantgroup.com::0cb3117e-3cd6-499b-a8c4-03933019b241" providerId="AD" clId="Web-{629FAD4B-1CFC-F0BA-9817-8B997BD7AC82}" dt="2026-07-31T18:00:06.248" v="1685"/>
          <ac:graphicFrameMkLst>
            <pc:docMk/>
            <pc:sldMk cId="1897070747" sldId="258"/>
            <ac:graphicFrameMk id="116" creationId="{D6FEAE34-6699-5AB9-8488-BEAB118E3196}"/>
          </ac:graphicFrameMkLst>
        </pc:graphicFrameChg>
        <pc:graphicFrameChg chg="add del mod modGraphic">
          <ac:chgData name="Kendall Anderson" userId="S::kanderson@balavantgroup.com::0cb3117e-3cd6-499b-a8c4-03933019b241" providerId="AD" clId="Web-{629FAD4B-1CFC-F0BA-9817-8B997BD7AC82}" dt="2026-07-31T18:00:02.857" v="1684"/>
          <ac:graphicFrameMkLst>
            <pc:docMk/>
            <pc:sldMk cId="1897070747" sldId="258"/>
            <ac:graphicFrameMk id="160" creationId="{C27FD1A4-0618-6E4D-1FE4-39DF9B9A632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77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68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95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66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8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5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44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81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1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63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17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83715F-8533-4DB6-BB67-96C8ADE0386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8DDCB2-4A5A-4D75-9316-E6DBC6129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51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4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4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8BC7B8-BFE3-C712-EFDC-031070DBB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62204"/>
            <a:ext cx="7966363" cy="44646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162B155-2884-6483-A205-C78376476A4E}"/>
              </a:ext>
            </a:extLst>
          </p:cNvPr>
          <p:cNvSpPr txBox="1"/>
          <p:nvPr/>
        </p:nvSpPr>
        <p:spPr>
          <a:xfrm>
            <a:off x="587032" y="4565634"/>
            <a:ext cx="660206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2B3445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Traditional insurance products often leave critical coverage gaps between first-party and third-party losses. Sentric Specialty’s Manufacturing Defect Protection (</a:t>
            </a:r>
            <a:r>
              <a:rPr lang="en-US" sz="1400" dirty="0" err="1">
                <a:solidFill>
                  <a:srgbClr val="2B3445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MDP</a:t>
            </a:r>
            <a:r>
              <a:rPr lang="en-US" sz="1400" dirty="0">
                <a:solidFill>
                  <a:srgbClr val="2B3445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) provides all-inclusive coverage designed exclusively to meet the unique risks of manufacturers.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AAAAE5-BB12-CB47-3EF9-2066683D2C25}"/>
              </a:ext>
            </a:extLst>
          </p:cNvPr>
          <p:cNvSpPr/>
          <p:nvPr/>
        </p:nvSpPr>
        <p:spPr>
          <a:xfrm>
            <a:off x="-56274" y="6513342"/>
            <a:ext cx="7966363" cy="3571050"/>
          </a:xfrm>
          <a:prstGeom prst="rect">
            <a:avLst/>
          </a:prstGeom>
          <a:gradFill flip="none" rotWithShape="1">
            <a:gsLst>
              <a:gs pos="47000">
                <a:srgbClr val="3F7F77"/>
              </a:gs>
              <a:gs pos="12000">
                <a:srgbClr val="1F2A4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aleway" panose="020B0503030101060003" pitchFamily="34" charset="0"/>
              <a:cs typeface="Lao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DB3D8B-029C-60A7-E952-9A0BC3FBC910}"/>
              </a:ext>
            </a:extLst>
          </p:cNvPr>
          <p:cNvSpPr txBox="1"/>
          <p:nvPr/>
        </p:nvSpPr>
        <p:spPr>
          <a:xfrm>
            <a:off x="933975" y="4060291"/>
            <a:ext cx="5904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3F7F77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ONE PRODUCT. BROADER PROTECTION.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36B73C-69EA-ED6F-4500-AF1BB815F2CB}"/>
              </a:ext>
            </a:extLst>
          </p:cNvPr>
          <p:cNvSpPr txBox="1"/>
          <p:nvPr/>
        </p:nvSpPr>
        <p:spPr>
          <a:xfrm>
            <a:off x="2788920" y="7557452"/>
            <a:ext cx="2194560" cy="1600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b="1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CLAIMS </a:t>
            </a:r>
            <a:br>
              <a:rPr lang="en-US" sz="1600" b="1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</a:br>
            <a:r>
              <a:rPr lang="en-US" sz="1600" b="1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DEFENSE</a:t>
            </a:r>
          </a:p>
          <a:p>
            <a:pPr algn="ctr">
              <a:spcAft>
                <a:spcPts val="1200"/>
              </a:spcAft>
            </a:pPr>
            <a:r>
              <a:rPr lang="en-US" sz="1400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Respond to customer claims, fines, and legal exposure with confidence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D857F9-2247-8276-EC1B-71533C5FFCDF}"/>
              </a:ext>
            </a:extLst>
          </p:cNvPr>
          <p:cNvSpPr txBox="1"/>
          <p:nvPr/>
        </p:nvSpPr>
        <p:spPr>
          <a:xfrm>
            <a:off x="5191545" y="7577900"/>
            <a:ext cx="2112206" cy="1600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b="1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OPERATIONAL </a:t>
            </a:r>
            <a:br>
              <a:rPr lang="en-US" sz="1600" b="1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</a:br>
            <a:r>
              <a:rPr lang="en-US" sz="1600" b="1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RISKS</a:t>
            </a:r>
          </a:p>
          <a:p>
            <a:pPr algn="ctr">
              <a:spcAft>
                <a:spcPts val="1200"/>
              </a:spcAft>
            </a:pPr>
            <a:r>
              <a:rPr lang="en-US" sz="1400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Leverage services built to support the </a:t>
            </a:r>
            <a:br>
              <a:rPr lang="en-US" sz="1400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</a:br>
            <a:r>
              <a:rPr lang="en-US" sz="1400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complexities of modern manufacturing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481670D-A004-C2E1-512E-352A2CD41C76}"/>
              </a:ext>
            </a:extLst>
          </p:cNvPr>
          <p:cNvSpPr/>
          <p:nvPr/>
        </p:nvSpPr>
        <p:spPr>
          <a:xfrm>
            <a:off x="0" y="0"/>
            <a:ext cx="7966363" cy="3826223"/>
          </a:xfrm>
          <a:prstGeom prst="rect">
            <a:avLst/>
          </a:prstGeom>
          <a:gradFill flip="none" rotWithShape="1">
            <a:gsLst>
              <a:gs pos="77000">
                <a:srgbClr val="3F7F77">
                  <a:alpha val="82000"/>
                </a:srgbClr>
              </a:gs>
              <a:gs pos="42000">
                <a:srgbClr val="1F2A44">
                  <a:alpha val="67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aleway" panose="020B0503030101060003" pitchFamily="34" charset="0"/>
              <a:cs typeface="Lao UI" panose="020B050204020402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2C311A-21C2-44C0-1080-E517FFC574BD}"/>
              </a:ext>
            </a:extLst>
          </p:cNvPr>
          <p:cNvSpPr/>
          <p:nvPr/>
        </p:nvSpPr>
        <p:spPr>
          <a:xfrm>
            <a:off x="4019550" y="-1"/>
            <a:ext cx="3159293" cy="3826223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Raleway" panose="020B0503030101060003" pitchFamily="34" charset="0"/>
              <a:cs typeface="Lao UI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C3572A-5321-1445-EB1C-7E06229C8832}"/>
              </a:ext>
            </a:extLst>
          </p:cNvPr>
          <p:cNvSpPr txBox="1"/>
          <p:nvPr/>
        </p:nvSpPr>
        <p:spPr>
          <a:xfrm>
            <a:off x="4322710" y="746365"/>
            <a:ext cx="25529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MANUFACTURING DEFECT PROTECTION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C28D87-6CE1-6E46-AA9F-D6BDADA17FB5}"/>
              </a:ext>
            </a:extLst>
          </p:cNvPr>
          <p:cNvSpPr txBox="1"/>
          <p:nvPr/>
        </p:nvSpPr>
        <p:spPr>
          <a:xfrm>
            <a:off x="387444" y="7591966"/>
            <a:ext cx="2194560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FINANCIAL PROTECTION</a:t>
            </a:r>
          </a:p>
          <a:p>
            <a:pPr algn="ctr">
              <a:spcAft>
                <a:spcPts val="1200"/>
              </a:spcAft>
              <a:buNone/>
            </a:pPr>
            <a:r>
              <a:rPr lang="en-US" sz="1400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Protect your balance sheet from costly defect-related losses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FD51248-5E86-86E6-232A-174A32614F2E}"/>
              </a:ext>
            </a:extLst>
          </p:cNvPr>
          <p:cNvSpPr txBox="1"/>
          <p:nvPr/>
        </p:nvSpPr>
        <p:spPr>
          <a:xfrm>
            <a:off x="4322711" y="1975716"/>
            <a:ext cx="261269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Comprehensive protection for manufacturers facing product defects, recalls, customer claims, and operational losses</a:t>
            </a:r>
          </a:p>
        </p:txBody>
      </p:sp>
      <p:pic>
        <p:nvPicPr>
          <p:cNvPr id="41" name="Graphic 40" descr="Shield Tick outline">
            <a:extLst>
              <a:ext uri="{FF2B5EF4-FFF2-40B4-BE49-F238E27FC236}">
                <a16:creationId xmlns:a16="http://schemas.microsoft.com/office/drawing/2014/main" id="{06E8CDC2-B2F1-DE7B-CEB4-8A75349301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74157" y="7021492"/>
            <a:ext cx="457200" cy="457200"/>
          </a:xfrm>
          <a:prstGeom prst="rect">
            <a:avLst/>
          </a:prstGeom>
        </p:spPr>
      </p:pic>
      <p:pic>
        <p:nvPicPr>
          <p:cNvPr id="43" name="Graphic 42" descr="Gears outline">
            <a:extLst>
              <a:ext uri="{FF2B5EF4-FFF2-40B4-BE49-F238E27FC236}">
                <a16:creationId xmlns:a16="http://schemas.microsoft.com/office/drawing/2014/main" id="{0DDB181E-954A-2879-4C59-20AFB11307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3848" y="6983784"/>
            <a:ext cx="548640" cy="54864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5248AB36-58ED-5EBB-DE47-9ADA1BFCFD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44" y="471507"/>
            <a:ext cx="2038987" cy="5970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2016C8-D4BA-C623-9044-CDA74D513BD0}"/>
              </a:ext>
            </a:extLst>
          </p:cNvPr>
          <p:cNvSpPr txBox="1"/>
          <p:nvPr/>
        </p:nvSpPr>
        <p:spPr>
          <a:xfrm>
            <a:off x="1791406" y="5801938"/>
            <a:ext cx="418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1F2A44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Protecting the Products and Profits of You and Your Customers</a:t>
            </a:r>
          </a:p>
        </p:txBody>
      </p:sp>
      <p:pic>
        <p:nvPicPr>
          <p:cNvPr id="7" name="Graphic 6" descr="Safe outline">
            <a:extLst>
              <a:ext uri="{FF2B5EF4-FFF2-40B4-BE49-F238E27FC236}">
                <a16:creationId xmlns:a16="http://schemas.microsoft.com/office/drawing/2014/main" id="{7E7C1F4E-71D4-B188-12BC-866EE7F3AE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6124" y="704525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22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7CB670-F319-B398-6ACE-2A625A8E358F}"/>
              </a:ext>
            </a:extLst>
          </p:cNvPr>
          <p:cNvSpPr/>
          <p:nvPr/>
        </p:nvSpPr>
        <p:spPr>
          <a:xfrm>
            <a:off x="0" y="2986503"/>
            <a:ext cx="7772400" cy="848140"/>
          </a:xfrm>
          <a:prstGeom prst="rect">
            <a:avLst/>
          </a:prstGeom>
          <a:gradFill flip="none" rotWithShape="1">
            <a:gsLst>
              <a:gs pos="47000">
                <a:srgbClr val="3F7F77"/>
              </a:gs>
              <a:gs pos="12000">
                <a:srgbClr val="1F2A44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aleway" panose="020B0503030101060003" pitchFamily="34" charset="0"/>
              <a:cs typeface="Lao UI" panose="020B0502040204020203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67C20D-3A99-B3AD-0E74-4BB256175C7A}"/>
              </a:ext>
            </a:extLst>
          </p:cNvPr>
          <p:cNvSpPr/>
          <p:nvPr/>
        </p:nvSpPr>
        <p:spPr>
          <a:xfrm>
            <a:off x="374800" y="1377905"/>
            <a:ext cx="1645920" cy="1334549"/>
          </a:xfrm>
          <a:prstGeom prst="roundRect">
            <a:avLst>
              <a:gd name="adj" fmla="val 5129"/>
            </a:avLst>
          </a:prstGeom>
          <a:noFill/>
          <a:ln w="25400">
            <a:solidFill>
              <a:srgbClr val="3F7F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1200"/>
              </a:spcAft>
            </a:pPr>
            <a:r>
              <a:rPr lang="en-US" sz="1050" b="1" dirty="0">
                <a:solidFill>
                  <a:srgbClr val="3F7F77"/>
                </a:solidFill>
                <a:latin typeface="Raleway"/>
              </a:rPr>
              <a:t>Adulterations, </a:t>
            </a:r>
            <a:r>
              <a:rPr lang="en-US" sz="1050" b="1" dirty="0" err="1">
                <a:solidFill>
                  <a:srgbClr val="3F7F77"/>
                </a:solidFill>
                <a:latin typeface="Raleway"/>
              </a:rPr>
              <a:t>Mislabellings</a:t>
            </a:r>
            <a:r>
              <a:rPr lang="en-US" sz="1050" b="1" dirty="0">
                <a:solidFill>
                  <a:srgbClr val="3F7F77"/>
                </a:solidFill>
                <a:latin typeface="Raleway"/>
              </a:rPr>
              <a:t>, and Packaging Defects</a:t>
            </a:r>
            <a:endParaRPr lang="en-US" dirty="0"/>
          </a:p>
          <a:p>
            <a:pPr algn="ctr">
              <a:spcAft>
                <a:spcPts val="1200"/>
              </a:spcAft>
            </a:pPr>
            <a:r>
              <a:rPr lang="en-US" sz="1050" dirty="0">
                <a:solidFill>
                  <a:srgbClr val="3F7F77"/>
                </a:solidFill>
                <a:latin typeface="Raleway"/>
              </a:rPr>
              <a:t>Error or omissions in the production of the product that can lead to </a:t>
            </a:r>
            <a:r>
              <a:rPr lang="en-US" sz="1050">
                <a:solidFill>
                  <a:srgbClr val="3F7F77"/>
                </a:solidFill>
                <a:latin typeface="Raleway"/>
              </a:rPr>
              <a:t>these incidents</a:t>
            </a:r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57BD741-11B8-53EB-3A06-AD5279ABD690}"/>
              </a:ext>
            </a:extLst>
          </p:cNvPr>
          <p:cNvSpPr/>
          <p:nvPr/>
        </p:nvSpPr>
        <p:spPr>
          <a:xfrm>
            <a:off x="3978310" y="1377908"/>
            <a:ext cx="1645920" cy="1334549"/>
          </a:xfrm>
          <a:prstGeom prst="roundRect">
            <a:avLst>
              <a:gd name="adj" fmla="val 5129"/>
            </a:avLst>
          </a:prstGeom>
          <a:noFill/>
          <a:ln w="25400">
            <a:solidFill>
              <a:srgbClr val="3F7F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1200"/>
              </a:spcAft>
            </a:pPr>
            <a:r>
              <a:rPr lang="en-US" sz="1050" b="1" dirty="0">
                <a:solidFill>
                  <a:srgbClr val="3F7F77"/>
                </a:solidFill>
                <a:latin typeface="Raleway" panose="020B0503030101060003" pitchFamily="34" charset="0"/>
              </a:rPr>
              <a:t>Intentional Acts</a:t>
            </a:r>
          </a:p>
          <a:p>
            <a:pPr algn="ctr">
              <a:spcAft>
                <a:spcPts val="1200"/>
              </a:spcAft>
            </a:pPr>
            <a:r>
              <a:rPr lang="en-US" sz="1050" dirty="0" err="1">
                <a:solidFill>
                  <a:srgbClr val="3F7F77"/>
                </a:solidFill>
                <a:latin typeface="Raleway"/>
              </a:rPr>
              <a:t>Tamperings</a:t>
            </a:r>
            <a:r>
              <a:rPr lang="en-US" sz="1050" dirty="0">
                <a:solidFill>
                  <a:srgbClr val="3F7F77"/>
                </a:solidFill>
                <a:latin typeface="Raleway"/>
              </a:rPr>
              <a:t>, extortion, or cyber related incidents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88567EA-8B20-086C-1B57-D3ABBFF2444E}"/>
              </a:ext>
            </a:extLst>
          </p:cNvPr>
          <p:cNvSpPr/>
          <p:nvPr/>
        </p:nvSpPr>
        <p:spPr>
          <a:xfrm>
            <a:off x="2176555" y="1377906"/>
            <a:ext cx="1645920" cy="1334549"/>
          </a:xfrm>
          <a:prstGeom prst="roundRect">
            <a:avLst>
              <a:gd name="adj" fmla="val 5129"/>
            </a:avLst>
          </a:prstGeom>
          <a:noFill/>
          <a:ln w="25400">
            <a:solidFill>
              <a:srgbClr val="3F7F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1200"/>
              </a:spcAft>
            </a:pPr>
            <a:r>
              <a:rPr lang="en-US" sz="1050" b="1" dirty="0">
                <a:solidFill>
                  <a:srgbClr val="3F7F77"/>
                </a:solidFill>
                <a:latin typeface="Raleway" panose="020B0503030101060003" pitchFamily="34" charset="0"/>
              </a:rPr>
              <a:t>Adverse Publicity</a:t>
            </a:r>
          </a:p>
          <a:p>
            <a:pPr algn="ctr">
              <a:spcAft>
                <a:spcPts val="1200"/>
              </a:spcAft>
            </a:pPr>
            <a:r>
              <a:rPr lang="en-US" sz="1050" dirty="0">
                <a:solidFill>
                  <a:srgbClr val="3F7F77"/>
                </a:solidFill>
                <a:latin typeface="Raleway"/>
              </a:rPr>
              <a:t>Coverage for implied incidents resulting from publications or public perception </a:t>
            </a:r>
            <a:r>
              <a:rPr lang="en-US" sz="1050">
                <a:solidFill>
                  <a:srgbClr val="3F7F77"/>
                </a:solidFill>
                <a:latin typeface="Raleway"/>
              </a:rPr>
              <a:t>events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1982B78-EA08-1067-7BC0-66D66679A43A}"/>
              </a:ext>
            </a:extLst>
          </p:cNvPr>
          <p:cNvSpPr/>
          <p:nvPr/>
        </p:nvSpPr>
        <p:spPr>
          <a:xfrm>
            <a:off x="5780065" y="1377907"/>
            <a:ext cx="1645920" cy="1334549"/>
          </a:xfrm>
          <a:prstGeom prst="roundRect">
            <a:avLst>
              <a:gd name="adj" fmla="val 5129"/>
            </a:avLst>
          </a:prstGeom>
          <a:noFill/>
          <a:ln w="25400">
            <a:solidFill>
              <a:srgbClr val="3F7F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sz="1050" b="1" dirty="0">
                <a:solidFill>
                  <a:srgbClr val="3F7F77"/>
                </a:solidFill>
                <a:latin typeface="Raleway" panose="020B0503030101060003" pitchFamily="34" charset="0"/>
              </a:rPr>
              <a:t>Government Recall</a:t>
            </a:r>
          </a:p>
          <a:p>
            <a:pPr algn="ctr">
              <a:spcAft>
                <a:spcPts val="1200"/>
              </a:spcAft>
            </a:pPr>
            <a:r>
              <a:rPr lang="en-US" sz="1050" dirty="0">
                <a:solidFill>
                  <a:srgbClr val="3F7F77"/>
                </a:solidFill>
                <a:latin typeface="Raleway" panose="020B0503030101060003" pitchFamily="34" charset="0"/>
              </a:rPr>
              <a:t>Coverage triggered by regulatory recall actions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7D4AFA-921D-8B61-9D6C-4FD817B2304B}"/>
              </a:ext>
            </a:extLst>
          </p:cNvPr>
          <p:cNvSpPr txBox="1"/>
          <p:nvPr/>
        </p:nvSpPr>
        <p:spPr>
          <a:xfrm>
            <a:off x="857990" y="3842737"/>
            <a:ext cx="60564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solidFill>
                  <a:srgbClr val="3F7F77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HOW MANUFACTURING DEFECT PROTECTION COMPARES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448FFD-D120-5902-CF13-424F55D8DFDA}"/>
              </a:ext>
            </a:extLst>
          </p:cNvPr>
          <p:cNvSpPr txBox="1"/>
          <p:nvPr/>
        </p:nvSpPr>
        <p:spPr>
          <a:xfrm>
            <a:off x="560878" y="3066029"/>
            <a:ext cx="6650641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200" dirty="0">
                <a:solidFill>
                  <a:schemeClr val="bg1"/>
                </a:solidFill>
                <a:latin typeface="Raleway"/>
              </a:rPr>
              <a:t>Sentric Specialty’s Manufacturing Defect Protection will provide an insured with comprehensive coverage that the general liability </a:t>
            </a:r>
            <a:r>
              <a:rPr lang="en-US" sz="1200">
                <a:solidFill>
                  <a:schemeClr val="bg1"/>
                </a:solidFill>
                <a:latin typeface="Raleway"/>
              </a:rPr>
              <a:t>endorsements</a:t>
            </a:r>
            <a:r>
              <a:rPr lang="en-US" sz="1200" dirty="0">
                <a:solidFill>
                  <a:schemeClr val="bg1"/>
                </a:solidFill>
                <a:latin typeface="Raleway"/>
              </a:rPr>
              <a:t> will not and offers some </a:t>
            </a:r>
            <a:r>
              <a:rPr lang="en-US" sz="1200">
                <a:solidFill>
                  <a:schemeClr val="bg1"/>
                </a:solidFill>
                <a:latin typeface="Raleway"/>
              </a:rPr>
              <a:t>competitive coverages against other recall markets. </a:t>
            </a:r>
            <a:endParaRPr lang="en-US" sz="1200" dirty="0">
              <a:solidFill>
                <a:schemeClr val="bg1"/>
              </a:solidFill>
              <a:latin typeface="Raleway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6849EA1-F0E3-7E46-08E5-EFE646A84D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456339"/>
              </p:ext>
            </p:extLst>
          </p:nvPr>
        </p:nvGraphicFramePr>
        <p:xfrm>
          <a:off x="5710657" y="4196271"/>
          <a:ext cx="1399032" cy="4915552"/>
        </p:xfrm>
        <a:graphic>
          <a:graphicData uri="http://schemas.openxmlformats.org/drawingml/2006/table">
            <a:tbl>
              <a:tblPr bandRow="1">
                <a:solidFill>
                  <a:srgbClr val="D6D0C6"/>
                </a:solidFill>
                <a:tableStyleId>{E8034E78-7F5D-4C2E-B375-FC64B27BC917}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074792334"/>
                    </a:ext>
                  </a:extLst>
                </a:gridCol>
              </a:tblGrid>
              <a:tr h="704017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latin typeface="Raleway" panose="020B0503030101060003" pitchFamily="34" charset="0"/>
                        </a:rPr>
                        <a:t>SENTRIC</a:t>
                      </a:r>
                    </a:p>
                  </a:txBody>
                  <a:tcPr anchor="ctr">
                    <a:solidFill>
                      <a:srgbClr val="3F7F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848226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21961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271532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33013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607436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305162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33637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169306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591040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24143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203915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967396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32242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925743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12636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50" dirty="0">
                        <a:latin typeface="Raleway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822828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FA99C75C-FBB5-4894-7F95-66917729E3E1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5242598"/>
            <a:ext cx="182880" cy="170688"/>
            <a:chOff x="-4378966" y="8264619"/>
            <a:chExt cx="962526" cy="898358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7DB2FE2-6F66-2600-59A4-A3508A762267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 descr="Checkmark with solid fill">
              <a:extLst>
                <a:ext uri="{FF2B5EF4-FFF2-40B4-BE49-F238E27FC236}">
                  <a16:creationId xmlns:a16="http://schemas.microsoft.com/office/drawing/2014/main" id="{00379DAF-433A-2EA8-D504-B371DA362E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1F37594-D088-DA11-629B-6F7857290CA9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5803681"/>
            <a:ext cx="182880" cy="170688"/>
            <a:chOff x="-4378966" y="8264619"/>
            <a:chExt cx="962526" cy="898358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25CEBF0-3EFB-BF4D-AF7A-31291A61E39D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Graphic 40" descr="Checkmark with solid fill">
              <a:extLst>
                <a:ext uri="{FF2B5EF4-FFF2-40B4-BE49-F238E27FC236}">
                  <a16:creationId xmlns:a16="http://schemas.microsoft.com/office/drawing/2014/main" id="{69A8A3C0-87D7-5944-10CA-BFC2C39593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D62F07D-5255-E7DE-8453-FD643B02B4D3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6100573"/>
            <a:ext cx="182880" cy="170688"/>
            <a:chOff x="-4378966" y="8264619"/>
            <a:chExt cx="962526" cy="898358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CE918512-6772-431F-A105-1512D3E2E87D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Graphic 43" descr="Checkmark with solid fill">
              <a:extLst>
                <a:ext uri="{FF2B5EF4-FFF2-40B4-BE49-F238E27FC236}">
                  <a16:creationId xmlns:a16="http://schemas.microsoft.com/office/drawing/2014/main" id="{EE0404B6-AEA7-EA94-E14A-D8273F3FC7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FFA621F-DF02-5B58-A341-65B66B34B5FE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6381303"/>
            <a:ext cx="182880" cy="170688"/>
            <a:chOff x="-4378966" y="8264619"/>
            <a:chExt cx="962526" cy="89835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32E560EC-6CE0-C14B-7C18-4F1B25FF8718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Graphic 46" descr="Checkmark with solid fill">
              <a:extLst>
                <a:ext uri="{FF2B5EF4-FFF2-40B4-BE49-F238E27FC236}">
                  <a16:creationId xmlns:a16="http://schemas.microsoft.com/office/drawing/2014/main" id="{8D3B460F-6A1E-F26A-4048-6EEB55AC0D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25C62B8-4BE8-DB13-8755-0FE2C2283EBF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6654002"/>
            <a:ext cx="182880" cy="170688"/>
            <a:chOff x="-4378966" y="8264619"/>
            <a:chExt cx="962526" cy="898358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329B36F-7A13-5529-6CE5-33A6CC800976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Graphic 49" descr="Checkmark with solid fill">
              <a:extLst>
                <a:ext uri="{FF2B5EF4-FFF2-40B4-BE49-F238E27FC236}">
                  <a16:creationId xmlns:a16="http://schemas.microsoft.com/office/drawing/2014/main" id="{729D0552-0633-0656-AF03-27048909A7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6128A96-6D3F-16FD-E908-D3CB4BF6CC9F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6926767"/>
            <a:ext cx="182880" cy="170688"/>
            <a:chOff x="-4378966" y="8264619"/>
            <a:chExt cx="962526" cy="898358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B4D5CC4-0BBC-5336-C53F-1239614A05F7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Graphic 52" descr="Checkmark with solid fill">
              <a:extLst>
                <a:ext uri="{FF2B5EF4-FFF2-40B4-BE49-F238E27FC236}">
                  <a16:creationId xmlns:a16="http://schemas.microsoft.com/office/drawing/2014/main" id="{2B3D5131-C4DD-F302-F2E0-F489158002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E8F0966-0FFA-EDAF-86C5-7A2B564646FC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7219973"/>
            <a:ext cx="182880" cy="170688"/>
            <a:chOff x="-4378966" y="8264619"/>
            <a:chExt cx="962526" cy="898358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09B255D-BE44-BD99-C85A-B57B00A7F34E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Graphic 55" descr="Checkmark with solid fill">
              <a:extLst>
                <a:ext uri="{FF2B5EF4-FFF2-40B4-BE49-F238E27FC236}">
                  <a16:creationId xmlns:a16="http://schemas.microsoft.com/office/drawing/2014/main" id="{E0BA3F3A-1A27-34A5-FB06-BCCD433B6F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F7BAB52-6F41-D70F-FFFA-528D05040E25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7489862"/>
            <a:ext cx="182880" cy="170688"/>
            <a:chOff x="-4378966" y="8264619"/>
            <a:chExt cx="962526" cy="898358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F944413-2275-3AF1-405D-803F251F5CE3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Graphic 58" descr="Checkmark with solid fill">
              <a:extLst>
                <a:ext uri="{FF2B5EF4-FFF2-40B4-BE49-F238E27FC236}">
                  <a16:creationId xmlns:a16="http://schemas.microsoft.com/office/drawing/2014/main" id="{B2CB11D4-8465-A1DB-E32D-863E72BE8D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8D995A1-5AAF-C635-B427-611820839DD2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7775799"/>
            <a:ext cx="182880" cy="170688"/>
            <a:chOff x="-4378966" y="8264619"/>
            <a:chExt cx="962526" cy="89835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1FF7E1B7-043A-32EE-4E24-659B262F26C9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Graphic 61" descr="Checkmark with solid fill">
              <a:extLst>
                <a:ext uri="{FF2B5EF4-FFF2-40B4-BE49-F238E27FC236}">
                  <a16:creationId xmlns:a16="http://schemas.microsoft.com/office/drawing/2014/main" id="{877B28A5-2C1C-9BA5-E750-F40C4B3D5A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7AF9CD4-B8E5-4CB0-F2C9-AC7DD4D53F35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8339623"/>
            <a:ext cx="182880" cy="170688"/>
            <a:chOff x="-4378966" y="8264619"/>
            <a:chExt cx="962526" cy="898358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690AE03-DD75-0657-BDA6-E8C214280601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" name="Graphic 67" descr="Checkmark with solid fill">
              <a:extLst>
                <a:ext uri="{FF2B5EF4-FFF2-40B4-BE49-F238E27FC236}">
                  <a16:creationId xmlns:a16="http://schemas.microsoft.com/office/drawing/2014/main" id="{EACD93AE-55FB-14EC-9210-F108298A06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13BEA35-7D9B-40CC-3E62-DA1E13B4E2F2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8604589"/>
            <a:ext cx="182880" cy="170688"/>
            <a:chOff x="-4378966" y="8264619"/>
            <a:chExt cx="962526" cy="898358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C09D3373-AFE1-A731-8568-E6C2A16A647F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Graphic 70" descr="Checkmark with solid fill">
              <a:extLst>
                <a:ext uri="{FF2B5EF4-FFF2-40B4-BE49-F238E27FC236}">
                  <a16:creationId xmlns:a16="http://schemas.microsoft.com/office/drawing/2014/main" id="{72942971-00C7-A262-E2F8-3782E3BE795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B4B55CDE-B356-17FE-D5AA-E2DC869E5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37306"/>
              </p:ext>
            </p:extLst>
          </p:nvPr>
        </p:nvGraphicFramePr>
        <p:xfrm>
          <a:off x="4170941" y="4212087"/>
          <a:ext cx="1401581" cy="4891938"/>
        </p:xfrm>
        <a:graphic>
          <a:graphicData uri="http://schemas.openxmlformats.org/drawingml/2006/table">
            <a:tbl>
              <a:tblPr bandRow="1">
                <a:solidFill>
                  <a:srgbClr val="D6D0C6"/>
                </a:solidFill>
                <a:tableStyleId>{E8034E78-7F5D-4C2E-B375-FC64B27BC917}</a:tableStyleId>
              </a:tblPr>
              <a:tblGrid>
                <a:gridCol w="1401581">
                  <a:extLst>
                    <a:ext uri="{9D8B030D-6E8A-4147-A177-3AD203B41FA5}">
                      <a16:colId xmlns:a16="http://schemas.microsoft.com/office/drawing/2014/main" val="2074792334"/>
                    </a:ext>
                  </a:extLst>
                </a:gridCol>
              </a:tblGrid>
              <a:tr h="707388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rgbClr val="1F2A44"/>
                          </a:solidFill>
                          <a:latin typeface="Raleway" panose="020B0503030101060003" pitchFamily="34" charset="0"/>
                        </a:rPr>
                        <a:t>PRODUCT RECALL</a:t>
                      </a:r>
                    </a:p>
                  </a:txBody>
                  <a:tcPr anchor="ctr">
                    <a:solidFill>
                      <a:srgbClr val="EEE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848226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21961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271532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33013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607436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305162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33637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169306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591040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24143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203915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967396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32242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925743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12636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50" dirty="0">
                        <a:latin typeface="Raleway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46"/>
                  </a:ext>
                </a:extLst>
              </a:tr>
            </a:tbl>
          </a:graphicData>
        </a:graphic>
      </p:graphicFrame>
      <p:grpSp>
        <p:nvGrpSpPr>
          <p:cNvPr id="83" name="Group 82">
            <a:extLst>
              <a:ext uri="{FF2B5EF4-FFF2-40B4-BE49-F238E27FC236}">
                <a16:creationId xmlns:a16="http://schemas.microsoft.com/office/drawing/2014/main" id="{C58C8443-7545-0F29-5FF9-F390B863A219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5807536"/>
            <a:ext cx="182880" cy="170688"/>
            <a:chOff x="-4378966" y="8264619"/>
            <a:chExt cx="962526" cy="898358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422F051B-C388-3CCE-BE61-B143E6F26BA9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5" name="Graphic 84" descr="Checkmark with solid fill">
              <a:extLst>
                <a:ext uri="{FF2B5EF4-FFF2-40B4-BE49-F238E27FC236}">
                  <a16:creationId xmlns:a16="http://schemas.microsoft.com/office/drawing/2014/main" id="{A33EC55B-D467-8594-B996-62C5FAE401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BD8CF94-B099-75A9-6192-28062C1FF477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6100573"/>
            <a:ext cx="182880" cy="170688"/>
            <a:chOff x="-4378966" y="8264619"/>
            <a:chExt cx="962526" cy="898358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4DDBD9AB-B8B3-CCCE-5414-13D96359B064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8" name="Graphic 87" descr="Checkmark with solid fill">
              <a:extLst>
                <a:ext uri="{FF2B5EF4-FFF2-40B4-BE49-F238E27FC236}">
                  <a16:creationId xmlns:a16="http://schemas.microsoft.com/office/drawing/2014/main" id="{2FFFF4CF-42BA-A974-644C-BDCB2CE66A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A7A24A8-3213-B148-34E6-CC3A7D1CFA53}"/>
              </a:ext>
            </a:extLst>
          </p:cNvPr>
          <p:cNvGrpSpPr>
            <a:grpSpLocks noChangeAspect="1"/>
          </p:cNvGrpSpPr>
          <p:nvPr/>
        </p:nvGrpSpPr>
        <p:grpSpPr>
          <a:xfrm>
            <a:off x="4772160" y="6646291"/>
            <a:ext cx="195943" cy="182880"/>
            <a:chOff x="-4378966" y="8264619"/>
            <a:chExt cx="962526" cy="898358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283537A4-2956-D02B-F146-6238162B771F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4" name="Graphic 93" descr="Checkmark with solid fill">
              <a:extLst>
                <a:ext uri="{FF2B5EF4-FFF2-40B4-BE49-F238E27FC236}">
                  <a16:creationId xmlns:a16="http://schemas.microsoft.com/office/drawing/2014/main" id="{5ABFABFC-35E4-C988-3B7E-DB1CDD6E35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2DEE0F4-5FC8-B70A-AAF6-E23016A391E1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7216118"/>
            <a:ext cx="182880" cy="170688"/>
            <a:chOff x="-4378966" y="8264619"/>
            <a:chExt cx="962526" cy="898358"/>
          </a:xfrm>
        </p:grpSpPr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37F382C-BF91-3D7D-1832-5DE0D43E8880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0" name="Graphic 99" descr="Checkmark with solid fill">
              <a:extLst>
                <a:ext uri="{FF2B5EF4-FFF2-40B4-BE49-F238E27FC236}">
                  <a16:creationId xmlns:a16="http://schemas.microsoft.com/office/drawing/2014/main" id="{2DAF5BE4-D760-B399-8834-3AB3899A674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aphicFrame>
        <p:nvGraphicFramePr>
          <p:cNvPr id="116" name="Table 115">
            <a:extLst>
              <a:ext uri="{FF2B5EF4-FFF2-40B4-BE49-F238E27FC236}">
                <a16:creationId xmlns:a16="http://schemas.microsoft.com/office/drawing/2014/main" id="{EA84B13E-9CC0-D3F0-FB33-78AE1028D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093012"/>
              </p:ext>
            </p:extLst>
          </p:nvPr>
        </p:nvGraphicFramePr>
        <p:xfrm>
          <a:off x="2705627" y="4218501"/>
          <a:ext cx="1401581" cy="4893947"/>
        </p:xfrm>
        <a:graphic>
          <a:graphicData uri="http://schemas.openxmlformats.org/drawingml/2006/table">
            <a:tbl>
              <a:tblPr bandRow="1">
                <a:solidFill>
                  <a:srgbClr val="D6D0C6"/>
                </a:solidFill>
                <a:tableStyleId>{E8034E78-7F5D-4C2E-B375-FC64B27BC917}</a:tableStyleId>
              </a:tblPr>
              <a:tblGrid>
                <a:gridCol w="1401581">
                  <a:extLst>
                    <a:ext uri="{9D8B030D-6E8A-4147-A177-3AD203B41FA5}">
                      <a16:colId xmlns:a16="http://schemas.microsoft.com/office/drawing/2014/main" val="2074792334"/>
                    </a:ext>
                  </a:extLst>
                </a:gridCol>
              </a:tblGrid>
              <a:tr h="70276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dirty="0">
                          <a:solidFill>
                            <a:srgbClr val="1F2A44"/>
                          </a:solidFill>
                          <a:latin typeface="Raleway"/>
                        </a:rPr>
                        <a:t>Product Withdrawal Expense </a:t>
                      </a:r>
                      <a:r>
                        <a:rPr lang="en-US" sz="1000" b="1">
                          <a:solidFill>
                            <a:srgbClr val="1F2A44"/>
                          </a:solidFill>
                          <a:latin typeface="Raleway"/>
                        </a:rPr>
                        <a:t>Endorsement (PWE)</a:t>
                      </a:r>
                      <a:endParaRPr lang="en-US" sz="1000" b="1" dirty="0">
                        <a:solidFill>
                          <a:srgbClr val="1F2A44"/>
                        </a:solidFill>
                        <a:latin typeface="Raleway"/>
                      </a:endParaRPr>
                    </a:p>
                  </a:txBody>
                  <a:tcPr anchor="ctr">
                    <a:solidFill>
                      <a:srgbClr val="EEE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848226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21961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271532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33013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607436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305162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33637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169306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591040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24143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203915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967396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32242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925743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12636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050" dirty="0">
                        <a:latin typeface="Raleway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992699"/>
                  </a:ext>
                </a:extLst>
              </a:tr>
            </a:tbl>
          </a:graphicData>
        </a:graphic>
      </p:graphicFrame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053D80D-9FEF-1E1C-1425-D61543B26CCE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4953084"/>
            <a:ext cx="182880" cy="170688"/>
            <a:chOff x="-4378966" y="8264619"/>
            <a:chExt cx="962526" cy="898358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ADB754E8-F262-AF37-D6FB-E6B6E9581158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3" name="Graphic 122" descr="Checkmark with solid fill">
              <a:extLst>
                <a:ext uri="{FF2B5EF4-FFF2-40B4-BE49-F238E27FC236}">
                  <a16:creationId xmlns:a16="http://schemas.microsoft.com/office/drawing/2014/main" id="{924F0FA7-24CD-39F1-8F01-EDDF3BFF25C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218C35F1-7CE9-0C18-89B9-9B6E8971F4F1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5538399"/>
            <a:ext cx="182880" cy="170688"/>
            <a:chOff x="-4378966" y="8264619"/>
            <a:chExt cx="962526" cy="898358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C3A0C84A-B06B-ED97-F558-CA8B0B53B830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6" name="Graphic 125" descr="Checkmark with solid fill">
              <a:extLst>
                <a:ext uri="{FF2B5EF4-FFF2-40B4-BE49-F238E27FC236}">
                  <a16:creationId xmlns:a16="http://schemas.microsoft.com/office/drawing/2014/main" id="{18B20343-D948-EE8A-9C61-7FD1F2626A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6750EE89-CF90-E573-38A2-49FCEF7C253F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7775799"/>
            <a:ext cx="182880" cy="170688"/>
            <a:chOff x="-4378966" y="8264619"/>
            <a:chExt cx="962526" cy="898358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AE110F2A-D445-9FED-54AD-43D9FE4ABC55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0" name="Graphic 149" descr="Checkmark with solid fill">
              <a:extLst>
                <a:ext uri="{FF2B5EF4-FFF2-40B4-BE49-F238E27FC236}">
                  <a16:creationId xmlns:a16="http://schemas.microsoft.com/office/drawing/2014/main" id="{A6EC655C-7EA3-6F54-81B4-14E37CA2F6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aphicFrame>
        <p:nvGraphicFramePr>
          <p:cNvPr id="160" name="Table 159">
            <a:extLst>
              <a:ext uri="{FF2B5EF4-FFF2-40B4-BE49-F238E27FC236}">
                <a16:creationId xmlns:a16="http://schemas.microsoft.com/office/drawing/2014/main" id="{2D04D1F7-E2B3-5C37-C7D6-70133B1A49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421879"/>
              </p:ext>
            </p:extLst>
          </p:nvPr>
        </p:nvGraphicFramePr>
        <p:xfrm>
          <a:off x="434113" y="4623490"/>
          <a:ext cx="2224694" cy="4488544"/>
        </p:xfrm>
        <a:graphic>
          <a:graphicData uri="http://schemas.openxmlformats.org/drawingml/2006/table">
            <a:tbl>
              <a:tblPr bandRow="1">
                <a:solidFill>
                  <a:srgbClr val="D6D0C6"/>
                </a:solidFill>
                <a:tableStyleId>{E8034E78-7F5D-4C2E-B375-FC64B27BC917}</a:tableStyleId>
              </a:tblPr>
              <a:tblGrid>
                <a:gridCol w="2224694">
                  <a:extLst>
                    <a:ext uri="{9D8B030D-6E8A-4147-A177-3AD203B41FA5}">
                      <a16:colId xmlns:a16="http://schemas.microsoft.com/office/drawing/2014/main" val="2074792334"/>
                    </a:ext>
                  </a:extLst>
                </a:gridCol>
              </a:tblGrid>
              <a:tr h="280534">
                <a:tc>
                  <a:txBody>
                    <a:bodyPr/>
                    <a:lstStyle/>
                    <a:p>
                      <a:pPr algn="ctr"/>
                      <a:endParaRPr lang="en-US" sz="1050" b="1" dirty="0"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848226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Actual BI / PD Required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/>
                      </a:endParaRPr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21961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Stock Recovery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271532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Market Withdrawal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33013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Product Recall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607436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Government Recall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305162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Agency Advisory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/>
                      </a:endParaRPr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33637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Tampering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169306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Adverse Publicity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591040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Extortion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24143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Affirmative Cyber Coverage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203915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Recall Costs – 1st Party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967396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Recall Costs – 3rd Party</a:t>
                      </a:r>
                      <a:endParaRPr lang="en-US"/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632242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Replacement Costs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925743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Business Interruption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612636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Extra Expense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/>
                      </a:endParaRPr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783502"/>
                  </a:ext>
                </a:extLst>
              </a:tr>
            </a:tbl>
          </a:graphicData>
        </a:graphic>
      </p:graphicFrame>
      <p:grpSp>
        <p:nvGrpSpPr>
          <p:cNvPr id="222" name="Group 221">
            <a:extLst>
              <a:ext uri="{FF2B5EF4-FFF2-40B4-BE49-F238E27FC236}">
                <a16:creationId xmlns:a16="http://schemas.microsoft.com/office/drawing/2014/main" id="{1771C94E-73C1-6854-0022-875BA6976558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5241019"/>
            <a:ext cx="186146" cy="173736"/>
            <a:chOff x="9244430" y="4266218"/>
            <a:chExt cx="274320" cy="256032"/>
          </a:xfrm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5137A271-AD5D-9D2D-7312-393F7BCC6ED0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4" name="Graphic 223" descr="Close with solid fill">
              <a:extLst>
                <a:ext uri="{FF2B5EF4-FFF2-40B4-BE49-F238E27FC236}">
                  <a16:creationId xmlns:a16="http://schemas.microsoft.com/office/drawing/2014/main" id="{46DE45B6-CBAF-0021-0370-DBE79438B9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9E1582E1-3354-3AA8-0DF6-DC648D5E212A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8339623"/>
            <a:ext cx="186146" cy="173736"/>
            <a:chOff x="9244430" y="4266218"/>
            <a:chExt cx="274320" cy="256032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C40E1B54-1279-24B4-566D-A906BCE07232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7" name="Graphic 226" descr="Close with solid fill">
              <a:extLst>
                <a:ext uri="{FF2B5EF4-FFF2-40B4-BE49-F238E27FC236}">
                  <a16:creationId xmlns:a16="http://schemas.microsoft.com/office/drawing/2014/main" id="{E1C09A7E-43D4-2A09-F86B-8D9AF59B43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123D718B-521C-8DC5-E451-41A76F112502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8604589"/>
            <a:ext cx="186146" cy="173736"/>
            <a:chOff x="9244430" y="4266218"/>
            <a:chExt cx="274320" cy="256032"/>
          </a:xfrm>
        </p:grpSpPr>
        <p:sp>
          <p:nvSpPr>
            <p:cNvPr id="229" name="Oval 228">
              <a:extLst>
                <a:ext uri="{FF2B5EF4-FFF2-40B4-BE49-F238E27FC236}">
                  <a16:creationId xmlns:a16="http://schemas.microsoft.com/office/drawing/2014/main" id="{E70F9E38-739F-01FE-161B-8424ACABF0D9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0" name="Graphic 229" descr="Close with solid fill">
              <a:extLst>
                <a:ext uri="{FF2B5EF4-FFF2-40B4-BE49-F238E27FC236}">
                  <a16:creationId xmlns:a16="http://schemas.microsoft.com/office/drawing/2014/main" id="{884F7EB0-DB65-B998-83F6-B696D2BE4E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4E5F9CE5-0D79-AD9C-1284-294DE7BE7BF0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6922912"/>
            <a:ext cx="186146" cy="173736"/>
            <a:chOff x="9244430" y="4266218"/>
            <a:chExt cx="274320" cy="256032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E7F366BD-6592-2ECD-C645-0CAE3CB6BE5C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3" name="Graphic 232" descr="Close with solid fill">
              <a:extLst>
                <a:ext uri="{FF2B5EF4-FFF2-40B4-BE49-F238E27FC236}">
                  <a16:creationId xmlns:a16="http://schemas.microsoft.com/office/drawing/2014/main" id="{2C2BEDFD-493B-1F3F-1F83-CCED220AA8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F14EA9B5-0157-95F5-3B80-972CE5BCCEB2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6654002"/>
            <a:ext cx="186146" cy="173736"/>
            <a:chOff x="9244430" y="4266218"/>
            <a:chExt cx="274320" cy="256032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1D5CBF2E-93EF-845D-89E5-A90216C86E88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6" name="Graphic 235" descr="Close with solid fill">
              <a:extLst>
                <a:ext uri="{FF2B5EF4-FFF2-40B4-BE49-F238E27FC236}">
                  <a16:creationId xmlns:a16="http://schemas.microsoft.com/office/drawing/2014/main" id="{84A55B20-37F4-4DFD-02DD-F736D82D4D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1AA8FC68-BD98-EBC9-88C3-5E766A34EB93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6381303"/>
            <a:ext cx="186146" cy="173736"/>
            <a:chOff x="9244430" y="4266218"/>
            <a:chExt cx="274320" cy="256032"/>
          </a:xfrm>
        </p:grpSpPr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926323AC-D9B0-6588-CE3E-CC1DF598427D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9" name="Graphic 238" descr="Close with solid fill">
              <a:extLst>
                <a:ext uri="{FF2B5EF4-FFF2-40B4-BE49-F238E27FC236}">
                  <a16:creationId xmlns:a16="http://schemas.microsoft.com/office/drawing/2014/main" id="{76089313-90CC-F787-32FD-26A2E11C56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D650AC8A-8E7A-BAB4-4B45-2F6A4AC462DE}"/>
              </a:ext>
            </a:extLst>
          </p:cNvPr>
          <p:cNvGrpSpPr>
            <a:grpSpLocks noChangeAspect="1"/>
          </p:cNvGrpSpPr>
          <p:nvPr/>
        </p:nvGrpSpPr>
        <p:grpSpPr>
          <a:xfrm>
            <a:off x="4776014" y="4953084"/>
            <a:ext cx="186146" cy="173736"/>
            <a:chOff x="9244430" y="4266218"/>
            <a:chExt cx="274320" cy="256032"/>
          </a:xfrm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7A4D0AD6-1F3E-F56B-9FCA-56EC98378DE7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5" name="Graphic 244" descr="Close with solid fill">
              <a:extLst>
                <a:ext uri="{FF2B5EF4-FFF2-40B4-BE49-F238E27FC236}">
                  <a16:creationId xmlns:a16="http://schemas.microsoft.com/office/drawing/2014/main" id="{41A953F7-5310-B9AB-9499-9526DCE80D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06B8925B-34B1-2877-E176-06F82FE70575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7219973"/>
            <a:ext cx="186146" cy="173736"/>
            <a:chOff x="9244430" y="4266218"/>
            <a:chExt cx="274320" cy="256032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0EB22529-4D1A-76E0-5093-A0F5110A4C63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8" name="Graphic 247" descr="Close with solid fill">
              <a:extLst>
                <a:ext uri="{FF2B5EF4-FFF2-40B4-BE49-F238E27FC236}">
                  <a16:creationId xmlns:a16="http://schemas.microsoft.com/office/drawing/2014/main" id="{8D590D3B-785D-49E1-4BAA-201162AB6FA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sp>
        <p:nvSpPr>
          <p:cNvPr id="271" name="Rectangle: Rounded Corners 270">
            <a:extLst>
              <a:ext uri="{FF2B5EF4-FFF2-40B4-BE49-F238E27FC236}">
                <a16:creationId xmlns:a16="http://schemas.microsoft.com/office/drawing/2014/main" id="{9A10DEDC-4F05-5385-CA40-175372B6C3AD}"/>
              </a:ext>
            </a:extLst>
          </p:cNvPr>
          <p:cNvSpPr/>
          <p:nvPr/>
        </p:nvSpPr>
        <p:spPr>
          <a:xfrm>
            <a:off x="5678221" y="4154360"/>
            <a:ext cx="1450527" cy="5037447"/>
          </a:xfrm>
          <a:prstGeom prst="roundRect">
            <a:avLst>
              <a:gd name="adj" fmla="val 5129"/>
            </a:avLst>
          </a:prstGeom>
          <a:noFill/>
          <a:ln w="25400">
            <a:solidFill>
              <a:srgbClr val="3F7F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endParaRPr lang="en-US" sz="1050" dirty="0">
              <a:solidFill>
                <a:srgbClr val="3F7F77"/>
              </a:solidFill>
              <a:latin typeface="Raleway" panose="020B0503030101060003" pitchFamily="34" charset="0"/>
            </a:endParaRP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7AC16848-68C7-37BE-3C2B-AB857CA6AE0F}"/>
              </a:ext>
            </a:extLst>
          </p:cNvPr>
          <p:cNvSpPr txBox="1"/>
          <p:nvPr/>
        </p:nvSpPr>
        <p:spPr>
          <a:xfrm>
            <a:off x="5830650" y="9258384"/>
            <a:ext cx="1282659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700" dirty="0">
                <a:solidFill>
                  <a:srgbClr val="1F2A44"/>
                </a:solidFill>
                <a:latin typeface="Raleway" panose="020B0503030101060003" pitchFamily="34" charset="0"/>
              </a:rPr>
              <a:t>* LIMITED</a:t>
            </a:r>
          </a:p>
          <a:p>
            <a:r>
              <a:rPr lang="en-US" sz="700">
                <a:solidFill>
                  <a:srgbClr val="1F2A44"/>
                </a:solidFill>
                <a:latin typeface="Raleway"/>
              </a:rPr>
              <a:t>** BY ENDORSEMENT</a:t>
            </a:r>
            <a:endParaRPr lang="en-US" sz="700">
              <a:solidFill>
                <a:srgbClr val="1F2A44"/>
              </a:solidFill>
              <a:latin typeface="Raleway" panose="020B0503030101060003" pitchFamily="34" charset="0"/>
            </a:endParaRPr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11C1B099-E766-597A-F846-A2A2D5E6EBEB}"/>
              </a:ext>
            </a:extLst>
          </p:cNvPr>
          <p:cNvSpPr txBox="1"/>
          <p:nvPr/>
        </p:nvSpPr>
        <p:spPr>
          <a:xfrm>
            <a:off x="435986" y="445712"/>
            <a:ext cx="69004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rgbClr val="1F2A44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PROTECT YOUR BOTTOM LINE </a:t>
            </a:r>
          </a:p>
          <a:p>
            <a:pPr algn="ctr">
              <a:buNone/>
            </a:pPr>
            <a:r>
              <a:rPr lang="en-US" sz="2000" b="1" dirty="0">
                <a:solidFill>
                  <a:srgbClr val="3F7F77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BEFORE A DEFECT BECOMES A CRISIS</a:t>
            </a:r>
          </a:p>
        </p:txBody>
      </p:sp>
      <p:pic>
        <p:nvPicPr>
          <p:cNvPr id="287" name="Picture 286">
            <a:extLst>
              <a:ext uri="{FF2B5EF4-FFF2-40B4-BE49-F238E27FC236}">
                <a16:creationId xmlns:a16="http://schemas.microsoft.com/office/drawing/2014/main" id="{E21C06A1-8341-AA52-2389-F3782BF21D7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39" y="9351078"/>
            <a:ext cx="1491881" cy="436812"/>
          </a:xfrm>
          <a:prstGeom prst="rect">
            <a:avLst/>
          </a:prstGeom>
        </p:spPr>
      </p:pic>
      <p:sp>
        <p:nvSpPr>
          <p:cNvPr id="288" name="TextBox 287">
            <a:extLst>
              <a:ext uri="{FF2B5EF4-FFF2-40B4-BE49-F238E27FC236}">
                <a16:creationId xmlns:a16="http://schemas.microsoft.com/office/drawing/2014/main" id="{09E83706-33BB-5F5B-3AA7-C0046BB9DF6E}"/>
              </a:ext>
            </a:extLst>
          </p:cNvPr>
          <p:cNvSpPr txBox="1"/>
          <p:nvPr/>
        </p:nvSpPr>
        <p:spPr>
          <a:xfrm>
            <a:off x="3978310" y="9541669"/>
            <a:ext cx="31540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dirty="0">
                <a:solidFill>
                  <a:srgbClr val="3F7F77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SENTRICINS.COM</a:t>
            </a:r>
            <a:endParaRPr lang="en-US" sz="1050" b="1" dirty="0">
              <a:solidFill>
                <a:srgbClr val="3F7F77"/>
              </a:solidFill>
              <a:latin typeface="Raleway" panose="020B0503030101060003" pitchFamily="34" charset="0"/>
              <a:cs typeface="Lao UI" panose="020B05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018AB51-85C8-A03B-E109-E8B350C714D5}"/>
              </a:ext>
            </a:extLst>
          </p:cNvPr>
          <p:cNvGrpSpPr>
            <a:grpSpLocks noChangeAspect="1"/>
          </p:cNvGrpSpPr>
          <p:nvPr/>
        </p:nvGrpSpPr>
        <p:grpSpPr>
          <a:xfrm>
            <a:off x="3296386" y="6065875"/>
            <a:ext cx="233679" cy="237744"/>
            <a:chOff x="8517181" y="4012708"/>
            <a:chExt cx="1023334" cy="1023334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0BDD68F9-5909-A2D8-E7D1-92002516A2BB}"/>
                </a:ext>
              </a:extLst>
            </p:cNvPr>
            <p:cNvSpPr/>
            <p:nvPr/>
          </p:nvSpPr>
          <p:spPr>
            <a:xfrm>
              <a:off x="8620125" y="4152900"/>
              <a:ext cx="859705" cy="742950"/>
            </a:xfrm>
            <a:prstGeom prst="triangle">
              <a:avLst/>
            </a:prstGeom>
            <a:solidFill>
              <a:srgbClr val="1F2A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Graphic 5" descr="Warning with solid fill">
              <a:extLst>
                <a:ext uri="{FF2B5EF4-FFF2-40B4-BE49-F238E27FC236}">
                  <a16:creationId xmlns:a16="http://schemas.microsoft.com/office/drawing/2014/main" id="{6FC4F1E5-408B-D194-E3D7-56ED73168A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517181" y="4012708"/>
              <a:ext cx="1023334" cy="1023334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149426E-93AE-C70E-E355-BCEC92560250}"/>
              </a:ext>
            </a:extLst>
          </p:cNvPr>
          <p:cNvSpPr txBox="1"/>
          <p:nvPr/>
        </p:nvSpPr>
        <p:spPr>
          <a:xfrm>
            <a:off x="3414267" y="6025550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0" i="0" u="none" strike="noStrike" baseline="0">
                <a:solidFill>
                  <a:srgbClr val="1F2A44"/>
                </a:solidFill>
                <a:latin typeface="Raleway"/>
              </a:rPr>
              <a:t>* </a:t>
            </a:r>
            <a:endParaRPr lang="en-US" sz="10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5FBDCD-9484-0F63-3626-02E1B7B4D57A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5807536"/>
            <a:ext cx="182880" cy="170688"/>
            <a:chOff x="-4378966" y="8264619"/>
            <a:chExt cx="962526" cy="89835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80C0F2A-8C27-513D-9DC7-EDF8B9B263E3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Checkmark with solid fill">
              <a:extLst>
                <a:ext uri="{FF2B5EF4-FFF2-40B4-BE49-F238E27FC236}">
                  <a16:creationId xmlns:a16="http://schemas.microsoft.com/office/drawing/2014/main" id="{CC6C55E6-DCE7-8378-3D1F-2069DC1406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BD00C2C-3A33-F909-5FDC-BAC42987A26D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7489862"/>
            <a:ext cx="186146" cy="173736"/>
            <a:chOff x="9244430" y="4266218"/>
            <a:chExt cx="274320" cy="25603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522C801-B4A5-F4F5-CF7E-B9CB97BEF7F9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 descr="Close with solid fill">
              <a:extLst>
                <a:ext uri="{FF2B5EF4-FFF2-40B4-BE49-F238E27FC236}">
                  <a16:creationId xmlns:a16="http://schemas.microsoft.com/office/drawing/2014/main" id="{C75D91A8-500B-108C-B3E8-E6E476E872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466F12E-F018-5AFD-C1C4-19EF59F1204A}"/>
              </a:ext>
            </a:extLst>
          </p:cNvPr>
          <p:cNvGrpSpPr>
            <a:grpSpLocks noChangeAspect="1"/>
          </p:cNvGrpSpPr>
          <p:nvPr/>
        </p:nvGrpSpPr>
        <p:grpSpPr>
          <a:xfrm>
            <a:off x="3310621" y="8041232"/>
            <a:ext cx="186146" cy="173736"/>
            <a:chOff x="9244430" y="4266218"/>
            <a:chExt cx="274320" cy="25603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7A3E898-9E3C-1905-B97F-BC9C5A8C35CD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Graphic 35" descr="Close with solid fill">
              <a:extLst>
                <a:ext uri="{FF2B5EF4-FFF2-40B4-BE49-F238E27FC236}">
                  <a16:creationId xmlns:a16="http://schemas.microsoft.com/office/drawing/2014/main" id="{C4D1C65F-EF43-BF29-4D05-C35F979226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A12CAE-1C4C-E82A-7CB5-4436A64A2B7F}"/>
              </a:ext>
            </a:extLst>
          </p:cNvPr>
          <p:cNvGrpSpPr>
            <a:grpSpLocks noChangeAspect="1"/>
          </p:cNvGrpSpPr>
          <p:nvPr/>
        </p:nvGrpSpPr>
        <p:grpSpPr>
          <a:xfrm>
            <a:off x="3317739" y="8878010"/>
            <a:ext cx="186146" cy="173736"/>
            <a:chOff x="9244430" y="4266218"/>
            <a:chExt cx="274320" cy="256032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8BFC25A-CA41-D221-0E7B-B760D2BDA138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Graphic 62" descr="Close with solid fill">
              <a:extLst>
                <a:ext uri="{FF2B5EF4-FFF2-40B4-BE49-F238E27FC236}">
                  <a16:creationId xmlns:a16="http://schemas.microsoft.com/office/drawing/2014/main" id="{6B8C2761-4354-F8C4-BF7F-4E06CEC98A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F1FC436-FC2F-FB23-6BA5-E2A165550F39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5242632"/>
            <a:ext cx="182880" cy="170688"/>
            <a:chOff x="-4378966" y="8264619"/>
            <a:chExt cx="962526" cy="898358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A08A80F-7745-C593-038F-2A1969BAD1DF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Graphic 72" descr="Checkmark with solid fill">
              <a:extLst>
                <a:ext uri="{FF2B5EF4-FFF2-40B4-BE49-F238E27FC236}">
                  <a16:creationId xmlns:a16="http://schemas.microsoft.com/office/drawing/2014/main" id="{7231DB7C-C76A-CE22-0A45-2B7A8050FE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96B3ADC-9F24-59ED-379F-E1B86F9AD46F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5542254"/>
            <a:ext cx="182880" cy="170688"/>
            <a:chOff x="-4378966" y="8264619"/>
            <a:chExt cx="962526" cy="898358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11EF087-EEB6-E481-A9DE-49EA9903A821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Graphic 78" descr="Checkmark with solid fill">
              <a:extLst>
                <a:ext uri="{FF2B5EF4-FFF2-40B4-BE49-F238E27FC236}">
                  <a16:creationId xmlns:a16="http://schemas.microsoft.com/office/drawing/2014/main" id="{DA2D4624-1075-4921-9B99-DD742E9F57E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F57C5A5-053D-05D4-BD1C-3BB67E9C38F6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6377447"/>
            <a:ext cx="186146" cy="173736"/>
            <a:chOff x="9244430" y="4266218"/>
            <a:chExt cx="274320" cy="25603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43D6CD87-8C92-75C5-A4EE-D379D10DC5FF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Graphic 81" descr="Close with solid fill">
              <a:extLst>
                <a:ext uri="{FF2B5EF4-FFF2-40B4-BE49-F238E27FC236}">
                  <a16:creationId xmlns:a16="http://schemas.microsoft.com/office/drawing/2014/main" id="{8DA50BE9-3FE2-47B0-0F59-FD3AE4CE4BD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6285814-3649-7C9D-DF6B-7D81FCD3EC51}"/>
              </a:ext>
            </a:extLst>
          </p:cNvPr>
          <p:cNvGrpSpPr>
            <a:grpSpLocks noChangeAspect="1"/>
          </p:cNvGrpSpPr>
          <p:nvPr/>
        </p:nvGrpSpPr>
        <p:grpSpPr>
          <a:xfrm>
            <a:off x="4756744" y="6892069"/>
            <a:ext cx="233679" cy="237744"/>
            <a:chOff x="8517181" y="4012708"/>
            <a:chExt cx="1023334" cy="1023334"/>
          </a:xfrm>
        </p:grpSpPr>
        <p:sp>
          <p:nvSpPr>
            <p:cNvPr id="102" name="Isosceles Triangle 101">
              <a:extLst>
                <a:ext uri="{FF2B5EF4-FFF2-40B4-BE49-F238E27FC236}">
                  <a16:creationId xmlns:a16="http://schemas.microsoft.com/office/drawing/2014/main" id="{4D7A4F50-E988-797F-624F-291B95D9A2C2}"/>
                </a:ext>
              </a:extLst>
            </p:cNvPr>
            <p:cNvSpPr/>
            <p:nvPr/>
          </p:nvSpPr>
          <p:spPr>
            <a:xfrm>
              <a:off x="8620125" y="4152900"/>
              <a:ext cx="859705" cy="742950"/>
            </a:xfrm>
            <a:prstGeom prst="triangle">
              <a:avLst/>
            </a:prstGeom>
            <a:solidFill>
              <a:srgbClr val="1F2A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" name="Graphic 102" descr="Warning with solid fill">
              <a:extLst>
                <a:ext uri="{FF2B5EF4-FFF2-40B4-BE49-F238E27FC236}">
                  <a16:creationId xmlns:a16="http://schemas.microsoft.com/office/drawing/2014/main" id="{DF1D79E5-048D-41F3-ADE3-78555EC9AD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517181" y="4012708"/>
              <a:ext cx="1023334" cy="1023334"/>
            </a:xfrm>
            <a:prstGeom prst="rect">
              <a:avLst/>
            </a:prstGeom>
          </p:spPr>
        </p:pic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48DC78F6-605B-E5D0-DEBB-3904F80F6034}"/>
              </a:ext>
            </a:extLst>
          </p:cNvPr>
          <p:cNvSpPr txBox="1"/>
          <p:nvPr/>
        </p:nvSpPr>
        <p:spPr>
          <a:xfrm>
            <a:off x="4877954" y="6869415"/>
            <a:ext cx="426159" cy="2539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50">
                <a:solidFill>
                  <a:srgbClr val="1F2A44"/>
                </a:solidFill>
                <a:latin typeface="Raleway"/>
              </a:rPr>
              <a:t>*</a:t>
            </a:r>
            <a:endParaRPr lang="en-US" sz="1050" dirty="0">
              <a:solidFill>
                <a:srgbClr val="1F2A44"/>
              </a:solidFill>
              <a:latin typeface="Raleway" panose="020B0503030101060003" pitchFamily="34" charset="0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D1C5F48-EFE3-4E2B-1AC9-FBF9E092DCD3}"/>
              </a:ext>
            </a:extLst>
          </p:cNvPr>
          <p:cNvGrpSpPr>
            <a:grpSpLocks noChangeAspect="1"/>
          </p:cNvGrpSpPr>
          <p:nvPr/>
        </p:nvGrpSpPr>
        <p:grpSpPr>
          <a:xfrm>
            <a:off x="4756744" y="7462874"/>
            <a:ext cx="233679" cy="237744"/>
            <a:chOff x="8517181" y="4012708"/>
            <a:chExt cx="1023334" cy="1023334"/>
          </a:xfrm>
        </p:grpSpPr>
        <p:sp>
          <p:nvSpPr>
            <p:cNvPr id="111" name="Isosceles Triangle 110">
              <a:extLst>
                <a:ext uri="{FF2B5EF4-FFF2-40B4-BE49-F238E27FC236}">
                  <a16:creationId xmlns:a16="http://schemas.microsoft.com/office/drawing/2014/main" id="{92628772-F5F2-65FC-3736-4676F8F61D09}"/>
                </a:ext>
              </a:extLst>
            </p:cNvPr>
            <p:cNvSpPr/>
            <p:nvPr/>
          </p:nvSpPr>
          <p:spPr>
            <a:xfrm>
              <a:off x="8620125" y="4152900"/>
              <a:ext cx="859705" cy="742950"/>
            </a:xfrm>
            <a:prstGeom prst="triangle">
              <a:avLst/>
            </a:prstGeom>
            <a:solidFill>
              <a:srgbClr val="1F2A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2" name="Graphic 111" descr="Warning with solid fill">
              <a:extLst>
                <a:ext uri="{FF2B5EF4-FFF2-40B4-BE49-F238E27FC236}">
                  <a16:creationId xmlns:a16="http://schemas.microsoft.com/office/drawing/2014/main" id="{9FD0C333-68E4-51B0-B404-C2B854286A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517181" y="4012708"/>
              <a:ext cx="1023334" cy="1023334"/>
            </a:xfrm>
            <a:prstGeom prst="rect">
              <a:avLst/>
            </a:prstGeom>
          </p:spPr>
        </p:pic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F09A02BE-2CD4-E6E0-68A0-50A8C01A5D53}"/>
              </a:ext>
            </a:extLst>
          </p:cNvPr>
          <p:cNvSpPr txBox="1"/>
          <p:nvPr/>
        </p:nvSpPr>
        <p:spPr>
          <a:xfrm>
            <a:off x="4868737" y="7422549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0" i="0" u="none" strike="noStrike" baseline="0">
                <a:solidFill>
                  <a:srgbClr val="1F2A44"/>
                </a:solidFill>
                <a:latin typeface="Raleway"/>
              </a:rPr>
              <a:t>* </a:t>
            </a:r>
            <a:endParaRPr lang="en-US" sz="1000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F6B855D-D419-6A27-FA68-70702F28A0D6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7775799"/>
            <a:ext cx="182880" cy="170688"/>
            <a:chOff x="-4378966" y="8264619"/>
            <a:chExt cx="962526" cy="898358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84BA5C9E-EDFD-E484-DF4A-798A01A15CEC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Graphic 116" descr="Checkmark with solid fill">
              <a:extLst>
                <a:ext uri="{FF2B5EF4-FFF2-40B4-BE49-F238E27FC236}">
                  <a16:creationId xmlns:a16="http://schemas.microsoft.com/office/drawing/2014/main" id="{632E5379-E7E1-8AA4-F8CE-0747AA34CB2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62D73C5-5336-B217-DB94-A7EC02C1DCF0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8037377"/>
            <a:ext cx="182880" cy="170688"/>
            <a:chOff x="-4378966" y="8264619"/>
            <a:chExt cx="962526" cy="898358"/>
          </a:xfrm>
        </p:grpSpPr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AC565A22-B459-8DB3-FC17-4A5550C7E9CA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0" name="Graphic 119" descr="Checkmark with solid fill">
              <a:extLst>
                <a:ext uri="{FF2B5EF4-FFF2-40B4-BE49-F238E27FC236}">
                  <a16:creationId xmlns:a16="http://schemas.microsoft.com/office/drawing/2014/main" id="{3E19B0D4-272B-803C-117D-736F214DEA2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5BF17F1F-4AC8-A0E6-91B5-4BE83D6ED537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8339623"/>
            <a:ext cx="182880" cy="170688"/>
            <a:chOff x="-4378966" y="8264619"/>
            <a:chExt cx="962526" cy="898358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E4406B49-F4B6-744F-5370-357D142CDCA3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9" name="Graphic 128" descr="Checkmark with solid fill">
              <a:extLst>
                <a:ext uri="{FF2B5EF4-FFF2-40B4-BE49-F238E27FC236}">
                  <a16:creationId xmlns:a16="http://schemas.microsoft.com/office/drawing/2014/main" id="{5045423B-A122-37EE-F784-20899ACE19D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699124D8-EA6B-687E-7F8F-F067CAC7EE69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8608444"/>
            <a:ext cx="182880" cy="170688"/>
            <a:chOff x="-4378966" y="8264619"/>
            <a:chExt cx="962526" cy="898358"/>
          </a:xfrm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6AA0C3EF-79AD-8C78-7B2B-2B1D9FD0A13F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2" name="Graphic 131" descr="Checkmark with solid fill">
              <a:extLst>
                <a:ext uri="{FF2B5EF4-FFF2-40B4-BE49-F238E27FC236}">
                  <a16:creationId xmlns:a16="http://schemas.microsoft.com/office/drawing/2014/main" id="{C822F3BF-A786-44FA-2022-2886962A92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489DE03-0B98-0F76-BB23-02C7D16998D5}"/>
              </a:ext>
            </a:extLst>
          </p:cNvPr>
          <p:cNvGrpSpPr>
            <a:grpSpLocks noChangeAspect="1"/>
          </p:cNvGrpSpPr>
          <p:nvPr/>
        </p:nvGrpSpPr>
        <p:grpSpPr>
          <a:xfrm>
            <a:off x="4779868" y="8878010"/>
            <a:ext cx="182880" cy="170688"/>
            <a:chOff x="-4378966" y="8264619"/>
            <a:chExt cx="962526" cy="898358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3974137C-30C5-C0CE-8454-EEBBB59EF622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5" name="Graphic 134" descr="Checkmark with solid fill">
              <a:extLst>
                <a:ext uri="{FF2B5EF4-FFF2-40B4-BE49-F238E27FC236}">
                  <a16:creationId xmlns:a16="http://schemas.microsoft.com/office/drawing/2014/main" id="{443CC6E1-EE6C-DEA4-C1F9-DF2AF861EE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BF2327D-06BC-88F7-7A9B-698B93AE76E6}"/>
              </a:ext>
            </a:extLst>
          </p:cNvPr>
          <p:cNvGrpSpPr>
            <a:grpSpLocks noChangeAspect="1"/>
          </p:cNvGrpSpPr>
          <p:nvPr/>
        </p:nvGrpSpPr>
        <p:grpSpPr>
          <a:xfrm>
            <a:off x="6301833" y="4949229"/>
            <a:ext cx="186146" cy="173736"/>
            <a:chOff x="9244430" y="4266218"/>
            <a:chExt cx="274320" cy="256032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4E35F75-79C7-C8BE-1248-7BB9924B5013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 descr="Close with solid fill">
              <a:extLst>
                <a:ext uri="{FF2B5EF4-FFF2-40B4-BE49-F238E27FC236}">
                  <a16:creationId xmlns:a16="http://schemas.microsoft.com/office/drawing/2014/main" id="{6EA37186-4EB7-87D4-D8C2-13123E75E3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3564002-95E3-020D-9E20-1E827B84A56B}"/>
              </a:ext>
            </a:extLst>
          </p:cNvPr>
          <p:cNvGrpSpPr>
            <a:grpSpLocks noChangeAspect="1"/>
          </p:cNvGrpSpPr>
          <p:nvPr/>
        </p:nvGrpSpPr>
        <p:grpSpPr>
          <a:xfrm>
            <a:off x="6308951" y="5542254"/>
            <a:ext cx="182880" cy="170688"/>
            <a:chOff x="-4378966" y="8264619"/>
            <a:chExt cx="962526" cy="898358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65D7AEA-9856-3D41-8C8B-9374C8317879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 descr="Checkmark with solid fill">
              <a:extLst>
                <a:ext uri="{FF2B5EF4-FFF2-40B4-BE49-F238E27FC236}">
                  <a16:creationId xmlns:a16="http://schemas.microsoft.com/office/drawing/2014/main" id="{D4B360E7-D61D-68EA-F8BC-24BB0361CA2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A1AF73B-C315-AD4E-5575-4147D8580C3B}"/>
              </a:ext>
            </a:extLst>
          </p:cNvPr>
          <p:cNvSpPr txBox="1"/>
          <p:nvPr/>
        </p:nvSpPr>
        <p:spPr>
          <a:xfrm>
            <a:off x="6420370" y="6270172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** </a:t>
            </a:r>
            <a:endParaRPr lang="en-US" sz="100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DE6C03-712A-077C-FBC6-3C7A180933C4}"/>
              </a:ext>
            </a:extLst>
          </p:cNvPr>
          <p:cNvGrpSpPr>
            <a:grpSpLocks noChangeAspect="1"/>
          </p:cNvGrpSpPr>
          <p:nvPr/>
        </p:nvGrpSpPr>
        <p:grpSpPr>
          <a:xfrm>
            <a:off x="6308951" y="8041232"/>
            <a:ext cx="182880" cy="170688"/>
            <a:chOff x="-4378966" y="8264619"/>
            <a:chExt cx="962526" cy="898358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1AC2B07-9815-A003-E2D3-E9E0D168AF91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5" name="Graphic 74" descr="Checkmark with solid fill">
              <a:extLst>
                <a:ext uri="{FF2B5EF4-FFF2-40B4-BE49-F238E27FC236}">
                  <a16:creationId xmlns:a16="http://schemas.microsoft.com/office/drawing/2014/main" id="{BC11A5CD-DC17-B872-62D0-13597B165A9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B6A5AC3-B55B-BA3E-4440-C786A706F4DD}"/>
              </a:ext>
            </a:extLst>
          </p:cNvPr>
          <p:cNvGrpSpPr>
            <a:grpSpLocks noChangeAspect="1"/>
          </p:cNvGrpSpPr>
          <p:nvPr/>
        </p:nvGrpSpPr>
        <p:grpSpPr>
          <a:xfrm>
            <a:off x="6308951" y="8878010"/>
            <a:ext cx="182880" cy="170688"/>
            <a:chOff x="-4378966" y="8264619"/>
            <a:chExt cx="962526" cy="898358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8F99857F-9349-1882-7348-4EF8C518DC5F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0" name="Graphic 89" descr="Checkmark with solid fill">
              <a:extLst>
                <a:ext uri="{FF2B5EF4-FFF2-40B4-BE49-F238E27FC236}">
                  <a16:creationId xmlns:a16="http://schemas.microsoft.com/office/drawing/2014/main" id="{14DD32EF-F93F-1239-EE55-584485CEB4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9AF7FB18-9F88-6252-0DAB-F61383A8DEE5}"/>
              </a:ext>
            </a:extLst>
          </p:cNvPr>
          <p:cNvSpPr txBox="1"/>
          <p:nvPr/>
        </p:nvSpPr>
        <p:spPr>
          <a:xfrm>
            <a:off x="6420369" y="6572992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ACB6165-8DFF-1F5C-841D-76E5E5FAD472}"/>
              </a:ext>
            </a:extLst>
          </p:cNvPr>
          <p:cNvSpPr txBox="1"/>
          <p:nvPr/>
        </p:nvSpPr>
        <p:spPr>
          <a:xfrm>
            <a:off x="6420368" y="6846123"/>
            <a:ext cx="33348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E73FAAA-70CD-4F9B-E6E6-E0168FEF5447}"/>
              </a:ext>
            </a:extLst>
          </p:cNvPr>
          <p:cNvSpPr txBox="1"/>
          <p:nvPr/>
        </p:nvSpPr>
        <p:spPr>
          <a:xfrm>
            <a:off x="6420367" y="7137068"/>
            <a:ext cx="33348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319944A-1BB8-C7A9-8BB8-F42E44062CA3}"/>
              </a:ext>
            </a:extLst>
          </p:cNvPr>
          <p:cNvSpPr txBox="1"/>
          <p:nvPr/>
        </p:nvSpPr>
        <p:spPr>
          <a:xfrm>
            <a:off x="6420366" y="7410200"/>
            <a:ext cx="33348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4F6F859-42AA-1ABF-5346-943EDCDD9188}"/>
              </a:ext>
            </a:extLst>
          </p:cNvPr>
          <p:cNvSpPr txBox="1"/>
          <p:nvPr/>
        </p:nvSpPr>
        <p:spPr>
          <a:xfrm>
            <a:off x="6408490" y="7701145"/>
            <a:ext cx="33348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7B2CD4D-0BCE-95AB-A0EF-FF3A876B128E}"/>
              </a:ext>
            </a:extLst>
          </p:cNvPr>
          <p:cNvSpPr txBox="1"/>
          <p:nvPr/>
        </p:nvSpPr>
        <p:spPr>
          <a:xfrm>
            <a:off x="6420364" y="7950526"/>
            <a:ext cx="33348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BE637AA-88BD-18F0-64C9-707AF2CBE320}"/>
              </a:ext>
            </a:extLst>
          </p:cNvPr>
          <p:cNvSpPr txBox="1"/>
          <p:nvPr/>
        </p:nvSpPr>
        <p:spPr>
          <a:xfrm>
            <a:off x="6420365" y="8253347"/>
            <a:ext cx="33348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311F9BF-BECB-5372-A58D-20A75122AA23}"/>
              </a:ext>
            </a:extLst>
          </p:cNvPr>
          <p:cNvSpPr txBox="1"/>
          <p:nvPr/>
        </p:nvSpPr>
        <p:spPr>
          <a:xfrm>
            <a:off x="6420364" y="8562105"/>
            <a:ext cx="33348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38623F2-570B-6171-2C4A-1BB67DB7ABBF}"/>
              </a:ext>
            </a:extLst>
          </p:cNvPr>
          <p:cNvSpPr txBox="1"/>
          <p:nvPr/>
        </p:nvSpPr>
        <p:spPr>
          <a:xfrm>
            <a:off x="6420363" y="8829299"/>
            <a:ext cx="33348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50819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CD418-7B3E-7E0D-E842-0889B811E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15A0EBE-F8CD-0D4A-028E-0FCC27201754}"/>
              </a:ext>
            </a:extLst>
          </p:cNvPr>
          <p:cNvSpPr txBox="1"/>
          <p:nvPr/>
        </p:nvSpPr>
        <p:spPr>
          <a:xfrm>
            <a:off x="904737" y="344689"/>
            <a:ext cx="6056418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400" b="1" i="1">
                <a:solidFill>
                  <a:srgbClr val="3F7F77"/>
                </a:solidFill>
                <a:latin typeface="Raleway"/>
                <a:cs typeface="Lao UI"/>
              </a:rPr>
              <a:t>HOW MANUFACTURING DEFECT PROTECTION COMPARES CONTINUED</a:t>
            </a:r>
            <a:endParaRPr lang="en-US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D59A8E4-A2FD-0092-8B73-D7CB0B8BD4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629306"/>
              </p:ext>
            </p:extLst>
          </p:nvPr>
        </p:nvGraphicFramePr>
        <p:xfrm>
          <a:off x="5757404" y="698223"/>
          <a:ext cx="1399032" cy="3792476"/>
        </p:xfrm>
        <a:graphic>
          <a:graphicData uri="http://schemas.openxmlformats.org/drawingml/2006/table">
            <a:tbl>
              <a:tblPr bandRow="1">
                <a:solidFill>
                  <a:srgbClr val="D6D0C6"/>
                </a:solidFill>
                <a:tableStyleId>{E8034E78-7F5D-4C2E-B375-FC64B27BC917}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074792334"/>
                    </a:ext>
                  </a:extLst>
                </a:gridCol>
              </a:tblGrid>
              <a:tr h="704017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latin typeface="Raleway" panose="020B0503030101060003" pitchFamily="34" charset="0"/>
                        </a:rPr>
                        <a:t>SENTRIC</a:t>
                      </a:r>
                    </a:p>
                  </a:txBody>
                  <a:tcPr anchor="ctr">
                    <a:solidFill>
                      <a:srgbClr val="3F7F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848226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21961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271532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33013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607436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305162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33637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169306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591040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24143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203915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967396"/>
                  </a:ext>
                </a:extLst>
              </a:tr>
            </a:tbl>
          </a:graphicData>
        </a:graphic>
      </p:graphicFrame>
      <p:grpSp>
        <p:nvGrpSpPr>
          <p:cNvPr id="30" name="Group 29">
            <a:extLst>
              <a:ext uri="{FF2B5EF4-FFF2-40B4-BE49-F238E27FC236}">
                <a16:creationId xmlns:a16="http://schemas.microsoft.com/office/drawing/2014/main" id="{3A10873A-49ED-F13B-6F57-6D4CE815D54A}"/>
              </a:ext>
            </a:extLst>
          </p:cNvPr>
          <p:cNvGrpSpPr>
            <a:grpSpLocks noChangeAspect="1"/>
          </p:cNvGrpSpPr>
          <p:nvPr/>
        </p:nvGrpSpPr>
        <p:grpSpPr>
          <a:xfrm>
            <a:off x="6352442" y="1467736"/>
            <a:ext cx="182880" cy="170688"/>
            <a:chOff x="-4378966" y="8264619"/>
            <a:chExt cx="962526" cy="89835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E37E2D3-B0F9-1E11-11E5-A951E7B2F639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Graphic 31" descr="Checkmark with solid fill">
              <a:extLst>
                <a:ext uri="{FF2B5EF4-FFF2-40B4-BE49-F238E27FC236}">
                  <a16:creationId xmlns:a16="http://schemas.microsoft.com/office/drawing/2014/main" id="{A8448662-10BC-4970-6765-3600876590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63E845E-8F88-3AF7-1236-3E699E06612B}"/>
              </a:ext>
            </a:extLst>
          </p:cNvPr>
          <p:cNvGrpSpPr>
            <a:grpSpLocks noChangeAspect="1"/>
          </p:cNvGrpSpPr>
          <p:nvPr/>
        </p:nvGrpSpPr>
        <p:grpSpPr>
          <a:xfrm>
            <a:off x="6352442" y="1747386"/>
            <a:ext cx="182880" cy="170688"/>
            <a:chOff x="-4378966" y="8264619"/>
            <a:chExt cx="962526" cy="898358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14F7F2C-845B-180B-5E71-238D2B9033AA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 descr="Checkmark with solid fill">
              <a:extLst>
                <a:ext uri="{FF2B5EF4-FFF2-40B4-BE49-F238E27FC236}">
                  <a16:creationId xmlns:a16="http://schemas.microsoft.com/office/drawing/2014/main" id="{DF0BEB05-28A5-A08B-AE4E-35C502B5561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BDA94F5-9C40-77BF-7056-6556865AA717}"/>
              </a:ext>
            </a:extLst>
          </p:cNvPr>
          <p:cNvGrpSpPr>
            <a:grpSpLocks noChangeAspect="1"/>
          </p:cNvGrpSpPr>
          <p:nvPr/>
        </p:nvGrpSpPr>
        <p:grpSpPr>
          <a:xfrm>
            <a:off x="6352442" y="2310721"/>
            <a:ext cx="182880" cy="170688"/>
            <a:chOff x="-4378966" y="8264619"/>
            <a:chExt cx="962526" cy="898358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F91B656-CA76-A20A-63E4-E75772DD6EEA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Graphic 40" descr="Checkmark with solid fill">
              <a:extLst>
                <a:ext uri="{FF2B5EF4-FFF2-40B4-BE49-F238E27FC236}">
                  <a16:creationId xmlns:a16="http://schemas.microsoft.com/office/drawing/2014/main" id="{EE652506-6274-5E4F-0DD6-AB2423D8C6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88D11A2-3D9A-DEF8-3397-75B304AC2B4C}"/>
              </a:ext>
            </a:extLst>
          </p:cNvPr>
          <p:cNvGrpSpPr>
            <a:grpSpLocks noChangeAspect="1"/>
          </p:cNvGrpSpPr>
          <p:nvPr/>
        </p:nvGrpSpPr>
        <p:grpSpPr>
          <a:xfrm>
            <a:off x="6352442" y="2569304"/>
            <a:ext cx="182880" cy="170688"/>
            <a:chOff x="-4378966" y="8264619"/>
            <a:chExt cx="962526" cy="898358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27EC67B-6B17-C626-2C88-01F02E373E68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4" name="Graphic 43" descr="Checkmark with solid fill">
              <a:extLst>
                <a:ext uri="{FF2B5EF4-FFF2-40B4-BE49-F238E27FC236}">
                  <a16:creationId xmlns:a16="http://schemas.microsoft.com/office/drawing/2014/main" id="{0CDE6C71-79C8-B20A-19F6-83CDDA3903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82D81F2-2CFF-D570-AF96-2F55586FFF7E}"/>
              </a:ext>
            </a:extLst>
          </p:cNvPr>
          <p:cNvGrpSpPr>
            <a:grpSpLocks noChangeAspect="1"/>
          </p:cNvGrpSpPr>
          <p:nvPr/>
        </p:nvGrpSpPr>
        <p:grpSpPr>
          <a:xfrm>
            <a:off x="6352442" y="2882922"/>
            <a:ext cx="182880" cy="170688"/>
            <a:chOff x="-4378966" y="8264619"/>
            <a:chExt cx="962526" cy="89835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3473D3A-007A-B599-7FD8-FF610D6B5F2B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Graphic 46" descr="Checkmark with solid fill">
              <a:extLst>
                <a:ext uri="{FF2B5EF4-FFF2-40B4-BE49-F238E27FC236}">
                  <a16:creationId xmlns:a16="http://schemas.microsoft.com/office/drawing/2014/main" id="{9376DB24-7EBE-A113-DDD8-56DE92FFB3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5E2BE7C-C270-32DC-A753-9479C1754651}"/>
              </a:ext>
            </a:extLst>
          </p:cNvPr>
          <p:cNvGrpSpPr>
            <a:grpSpLocks noChangeAspect="1"/>
          </p:cNvGrpSpPr>
          <p:nvPr/>
        </p:nvGrpSpPr>
        <p:grpSpPr>
          <a:xfrm>
            <a:off x="6352442" y="3160369"/>
            <a:ext cx="182880" cy="170688"/>
            <a:chOff x="-4378966" y="8264619"/>
            <a:chExt cx="962526" cy="898358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418C77D-3816-D146-F994-70C8C663C89F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Graphic 49" descr="Checkmark with solid fill">
              <a:extLst>
                <a:ext uri="{FF2B5EF4-FFF2-40B4-BE49-F238E27FC236}">
                  <a16:creationId xmlns:a16="http://schemas.microsoft.com/office/drawing/2014/main" id="{0B192EA0-25CE-42E4-6A63-7F44E311EB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0C6228F-3B4F-2773-58F6-84DA273AC28A}"/>
              </a:ext>
            </a:extLst>
          </p:cNvPr>
          <p:cNvGrpSpPr>
            <a:grpSpLocks noChangeAspect="1"/>
          </p:cNvGrpSpPr>
          <p:nvPr/>
        </p:nvGrpSpPr>
        <p:grpSpPr>
          <a:xfrm>
            <a:off x="6356858" y="3440301"/>
            <a:ext cx="182880" cy="170688"/>
            <a:chOff x="-4378966" y="8264619"/>
            <a:chExt cx="962526" cy="898358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B786860-A424-1452-81F9-42E89786E7ED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Graphic 52" descr="Checkmark with solid fill">
              <a:extLst>
                <a:ext uri="{FF2B5EF4-FFF2-40B4-BE49-F238E27FC236}">
                  <a16:creationId xmlns:a16="http://schemas.microsoft.com/office/drawing/2014/main" id="{98943F90-C985-5B11-5B91-6772C4883D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3D65960-12BD-547B-96D5-7F0559484424}"/>
              </a:ext>
            </a:extLst>
          </p:cNvPr>
          <p:cNvGrpSpPr>
            <a:grpSpLocks noChangeAspect="1"/>
          </p:cNvGrpSpPr>
          <p:nvPr/>
        </p:nvGrpSpPr>
        <p:grpSpPr>
          <a:xfrm>
            <a:off x="6352442" y="3726037"/>
            <a:ext cx="182880" cy="170688"/>
            <a:chOff x="-4378966" y="8264619"/>
            <a:chExt cx="962526" cy="898358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039C6E41-15AC-0BBB-3A9C-367547110E16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Graphic 55" descr="Checkmark with solid fill">
              <a:extLst>
                <a:ext uri="{FF2B5EF4-FFF2-40B4-BE49-F238E27FC236}">
                  <a16:creationId xmlns:a16="http://schemas.microsoft.com/office/drawing/2014/main" id="{17357DD4-57BA-9D5C-273D-2A265C553A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599A3CE-D47E-3723-3B26-3E3CEF583D14}"/>
              </a:ext>
            </a:extLst>
          </p:cNvPr>
          <p:cNvGrpSpPr>
            <a:grpSpLocks noChangeAspect="1"/>
          </p:cNvGrpSpPr>
          <p:nvPr/>
        </p:nvGrpSpPr>
        <p:grpSpPr>
          <a:xfrm>
            <a:off x="6352442" y="4000150"/>
            <a:ext cx="182880" cy="170688"/>
            <a:chOff x="-4378966" y="8264619"/>
            <a:chExt cx="962526" cy="898358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639CA0F-2964-20A8-0772-6419AEE6AC08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Graphic 58" descr="Checkmark with solid fill">
              <a:extLst>
                <a:ext uri="{FF2B5EF4-FFF2-40B4-BE49-F238E27FC236}">
                  <a16:creationId xmlns:a16="http://schemas.microsoft.com/office/drawing/2014/main" id="{835A13F0-88F6-E2E2-E857-75706122B2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D62C70C-882D-7EA7-D7D1-A04DFA2D6F3F}"/>
              </a:ext>
            </a:extLst>
          </p:cNvPr>
          <p:cNvGrpSpPr>
            <a:grpSpLocks noChangeAspect="1"/>
          </p:cNvGrpSpPr>
          <p:nvPr/>
        </p:nvGrpSpPr>
        <p:grpSpPr>
          <a:xfrm>
            <a:off x="6352442" y="4267359"/>
            <a:ext cx="182880" cy="170688"/>
            <a:chOff x="-4378966" y="8264619"/>
            <a:chExt cx="962526" cy="89835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7E0AACE-1974-E23F-051C-388E86787925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Graphic 61" descr="Checkmark with solid fill">
              <a:extLst>
                <a:ext uri="{FF2B5EF4-FFF2-40B4-BE49-F238E27FC236}">
                  <a16:creationId xmlns:a16="http://schemas.microsoft.com/office/drawing/2014/main" id="{1A7D70EF-87CF-D350-9E35-7CE66D1A8F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aphicFrame>
        <p:nvGraphicFramePr>
          <p:cNvPr id="72" name="Table 71">
            <a:extLst>
              <a:ext uri="{FF2B5EF4-FFF2-40B4-BE49-F238E27FC236}">
                <a16:creationId xmlns:a16="http://schemas.microsoft.com/office/drawing/2014/main" id="{EA4E764B-C9E1-4B9D-4D9F-D5933EE65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105314"/>
              </p:ext>
            </p:extLst>
          </p:nvPr>
        </p:nvGraphicFramePr>
        <p:xfrm>
          <a:off x="4217688" y="714039"/>
          <a:ext cx="1401581" cy="3776058"/>
        </p:xfrm>
        <a:graphic>
          <a:graphicData uri="http://schemas.openxmlformats.org/drawingml/2006/table">
            <a:tbl>
              <a:tblPr bandRow="1">
                <a:solidFill>
                  <a:srgbClr val="D6D0C6"/>
                </a:solidFill>
                <a:tableStyleId>{E8034E78-7F5D-4C2E-B375-FC64B27BC917}</a:tableStyleId>
              </a:tblPr>
              <a:tblGrid>
                <a:gridCol w="1401581">
                  <a:extLst>
                    <a:ext uri="{9D8B030D-6E8A-4147-A177-3AD203B41FA5}">
                      <a16:colId xmlns:a16="http://schemas.microsoft.com/office/drawing/2014/main" val="2074792334"/>
                    </a:ext>
                  </a:extLst>
                </a:gridCol>
              </a:tblGrid>
              <a:tr h="707388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>
                          <a:solidFill>
                            <a:srgbClr val="1F2A44"/>
                          </a:solidFill>
                          <a:latin typeface="Raleway" panose="020B0503030101060003" pitchFamily="34" charset="0"/>
                        </a:rPr>
                        <a:t>PRODUCT RECALL</a:t>
                      </a:r>
                    </a:p>
                  </a:txBody>
                  <a:tcPr anchor="ctr">
                    <a:solidFill>
                      <a:srgbClr val="EEE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848226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21961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271532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33013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607436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305162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33637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169306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591040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24143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203915"/>
                  </a:ext>
                </a:extLst>
              </a:tr>
              <a:tr h="278970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967396"/>
                  </a:ext>
                </a:extLst>
              </a:tr>
            </a:tbl>
          </a:graphicData>
        </a:graphic>
      </p:graphicFrame>
      <p:grpSp>
        <p:nvGrpSpPr>
          <p:cNvPr id="83" name="Group 82">
            <a:extLst>
              <a:ext uri="{FF2B5EF4-FFF2-40B4-BE49-F238E27FC236}">
                <a16:creationId xmlns:a16="http://schemas.microsoft.com/office/drawing/2014/main" id="{AB48C1CF-D0BE-40E9-8AEC-FD7B2B2F8CB0}"/>
              </a:ext>
            </a:extLst>
          </p:cNvPr>
          <p:cNvGrpSpPr>
            <a:grpSpLocks noChangeAspect="1"/>
          </p:cNvGrpSpPr>
          <p:nvPr/>
        </p:nvGrpSpPr>
        <p:grpSpPr>
          <a:xfrm>
            <a:off x="4827115" y="2306306"/>
            <a:ext cx="182880" cy="170688"/>
            <a:chOff x="-4378966" y="8264619"/>
            <a:chExt cx="962526" cy="898358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1CE8FEE9-69C4-8DED-B81A-8C2C969D98E8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5" name="Graphic 84" descr="Checkmark with solid fill">
              <a:extLst>
                <a:ext uri="{FF2B5EF4-FFF2-40B4-BE49-F238E27FC236}">
                  <a16:creationId xmlns:a16="http://schemas.microsoft.com/office/drawing/2014/main" id="{AC0532BC-D8D5-B097-0CAC-D4B8B137BD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5A21C11-47DD-3E6C-B7B7-E961D9219909}"/>
              </a:ext>
            </a:extLst>
          </p:cNvPr>
          <p:cNvGrpSpPr>
            <a:grpSpLocks noChangeAspect="1"/>
          </p:cNvGrpSpPr>
          <p:nvPr/>
        </p:nvGrpSpPr>
        <p:grpSpPr>
          <a:xfrm>
            <a:off x="4818283" y="3151539"/>
            <a:ext cx="195943" cy="182880"/>
            <a:chOff x="-4378966" y="8264619"/>
            <a:chExt cx="962526" cy="898358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FE6F7363-2F04-6BF8-18DA-4D1577F58D3C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4" name="Graphic 93" descr="Checkmark with solid fill">
              <a:extLst>
                <a:ext uri="{FF2B5EF4-FFF2-40B4-BE49-F238E27FC236}">
                  <a16:creationId xmlns:a16="http://schemas.microsoft.com/office/drawing/2014/main" id="{7814ED57-AD6A-B84A-F7CD-FB96DFF894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aphicFrame>
        <p:nvGraphicFramePr>
          <p:cNvPr id="116" name="Table 115">
            <a:extLst>
              <a:ext uri="{FF2B5EF4-FFF2-40B4-BE49-F238E27FC236}">
                <a16:creationId xmlns:a16="http://schemas.microsoft.com/office/drawing/2014/main" id="{D6FEAE34-6699-5AB9-8488-BEAB118E31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003329"/>
              </p:ext>
            </p:extLst>
          </p:nvPr>
        </p:nvGraphicFramePr>
        <p:xfrm>
          <a:off x="2752374" y="720453"/>
          <a:ext cx="1401581" cy="3776299"/>
        </p:xfrm>
        <a:graphic>
          <a:graphicData uri="http://schemas.openxmlformats.org/drawingml/2006/table">
            <a:tbl>
              <a:tblPr bandRow="1">
                <a:solidFill>
                  <a:srgbClr val="D6D0C6"/>
                </a:solidFill>
                <a:tableStyleId>{E8034E78-7F5D-4C2E-B375-FC64B27BC917}</a:tableStyleId>
              </a:tblPr>
              <a:tblGrid>
                <a:gridCol w="1401581">
                  <a:extLst>
                    <a:ext uri="{9D8B030D-6E8A-4147-A177-3AD203B41FA5}">
                      <a16:colId xmlns:a16="http://schemas.microsoft.com/office/drawing/2014/main" val="2074792334"/>
                    </a:ext>
                  </a:extLst>
                </a:gridCol>
              </a:tblGrid>
              <a:tr h="70276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000" b="1" dirty="0">
                          <a:solidFill>
                            <a:srgbClr val="1F2A44"/>
                          </a:solidFill>
                          <a:latin typeface="Raleway"/>
                        </a:rPr>
                        <a:t>Product Withdrawal Expense </a:t>
                      </a:r>
                      <a:r>
                        <a:rPr lang="en-US" sz="1000" b="1">
                          <a:solidFill>
                            <a:srgbClr val="1F2A44"/>
                          </a:solidFill>
                          <a:latin typeface="Raleway"/>
                        </a:rPr>
                        <a:t>Endorsement (PWE)</a:t>
                      </a:r>
                      <a:endParaRPr lang="en-US" sz="1000" b="1" dirty="0">
                        <a:solidFill>
                          <a:srgbClr val="1F2A44"/>
                        </a:solidFill>
                        <a:latin typeface="Raleway"/>
                      </a:endParaRPr>
                    </a:p>
                  </a:txBody>
                  <a:tcPr anchor="ctr">
                    <a:solidFill>
                      <a:srgbClr val="EEEB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848226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21961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271532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33013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607436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305162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33637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169306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591040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24143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203915"/>
                  </a:ext>
                </a:extLst>
              </a:tr>
              <a:tr h="279412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Raleway" panose="020B0503030101060003" pitchFamily="34" charset="0"/>
                      </a:endParaRPr>
                    </a:p>
                  </a:txBody>
                  <a:tcPr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967396"/>
                  </a:ext>
                </a:extLst>
              </a:tr>
            </a:tbl>
          </a:graphicData>
        </a:graphic>
      </p:graphicFrame>
      <p:graphicFrame>
        <p:nvGraphicFramePr>
          <p:cNvPr id="160" name="Table 159">
            <a:extLst>
              <a:ext uri="{FF2B5EF4-FFF2-40B4-BE49-F238E27FC236}">
                <a16:creationId xmlns:a16="http://schemas.microsoft.com/office/drawing/2014/main" id="{C27FD1A4-0618-6E4D-1FE4-39DF9B9A6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988690"/>
              </p:ext>
            </p:extLst>
          </p:nvPr>
        </p:nvGraphicFramePr>
        <p:xfrm>
          <a:off x="480860" y="1125442"/>
          <a:ext cx="2224694" cy="3366408"/>
        </p:xfrm>
        <a:graphic>
          <a:graphicData uri="http://schemas.openxmlformats.org/drawingml/2006/table">
            <a:tbl>
              <a:tblPr bandRow="1">
                <a:solidFill>
                  <a:srgbClr val="D6D0C6"/>
                </a:solidFill>
                <a:tableStyleId>{E8034E78-7F5D-4C2E-B375-FC64B27BC917}</a:tableStyleId>
              </a:tblPr>
              <a:tblGrid>
                <a:gridCol w="2224694">
                  <a:extLst>
                    <a:ext uri="{9D8B030D-6E8A-4147-A177-3AD203B41FA5}">
                      <a16:colId xmlns:a16="http://schemas.microsoft.com/office/drawing/2014/main" val="2074792334"/>
                    </a:ext>
                  </a:extLst>
                </a:gridCol>
              </a:tblGrid>
              <a:tr h="280534">
                <a:tc>
                  <a:txBody>
                    <a:bodyPr/>
                    <a:lstStyle/>
                    <a:p>
                      <a:pPr algn="ctr"/>
                      <a:endParaRPr lang="en-US" sz="1050" b="1" dirty="0">
                        <a:latin typeface="Raleway" panose="020B0503030101060003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848226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Brand Rehab Expenses</a:t>
                      </a:r>
                      <a:endParaRPr lang="en-US"/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21961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Consequential Damages</a:t>
                      </a:r>
                      <a:endParaRPr lang="en-US"/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271532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 dirty="0">
                          <a:solidFill>
                            <a:srgbClr val="1F2A44"/>
                          </a:solidFill>
                          <a:latin typeface="Raleway"/>
                        </a:rPr>
                        <a:t>Regulatory Fines &amp; </a:t>
                      </a: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Penalties</a:t>
                      </a:r>
                      <a:endParaRPr lang="en-US"/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33013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Defense Costs</a:t>
                      </a:r>
                      <a:endParaRPr lang="en-US"/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607436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Forensic Accounting Services </a:t>
                      </a:r>
                      <a:endParaRPr lang="en-US"/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305162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Consultant Costs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/>
                      </a:endParaRPr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033637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Investigation Costs</a:t>
                      </a:r>
                      <a:endParaRPr lang="en-US"/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169306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Legal Services</a:t>
                      </a:r>
                      <a:endParaRPr lang="en-US" sz="1050" b="1" dirty="0">
                        <a:solidFill>
                          <a:srgbClr val="1F2A44"/>
                        </a:solidFill>
                        <a:latin typeface="Raleway"/>
                      </a:endParaRPr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591040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 dirty="0">
                          <a:solidFill>
                            <a:srgbClr val="1F2A44"/>
                          </a:solidFill>
                          <a:latin typeface="Raleway"/>
                        </a:rPr>
                        <a:t>Reputation Management </a:t>
                      </a:r>
                      <a:r>
                        <a:rPr lang="en-US" sz="1050" b="1" dirty="0" err="1">
                          <a:solidFill>
                            <a:srgbClr val="1F2A44"/>
                          </a:solidFill>
                          <a:latin typeface="Raleway"/>
                        </a:rPr>
                        <a:t>Svcs</a:t>
                      </a:r>
                      <a:endParaRPr lang="en-US" dirty="0" err="1"/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24143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Quality Defect</a:t>
                      </a:r>
                    </a:p>
                  </a:txBody>
                  <a:tcPr anchor="ctr">
                    <a:solidFill>
                      <a:srgbClr val="E7E3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203915"/>
                  </a:ext>
                </a:extLst>
              </a:tr>
              <a:tr h="28053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50" b="1">
                          <a:solidFill>
                            <a:srgbClr val="1F2A44"/>
                          </a:solidFill>
                          <a:latin typeface="Raleway"/>
                        </a:rPr>
                        <a:t>Worldwide Coverage</a:t>
                      </a:r>
                      <a:endParaRPr lang="en-US"/>
                    </a:p>
                  </a:txBody>
                  <a:tcPr anchor="ctr">
                    <a:solidFill>
                      <a:srgbClr val="F3F1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967396"/>
                  </a:ext>
                </a:extLst>
              </a:tr>
            </a:tbl>
          </a:graphicData>
        </a:graphic>
      </p:graphicFrame>
      <p:grpSp>
        <p:nvGrpSpPr>
          <p:cNvPr id="222" name="Group 221">
            <a:extLst>
              <a:ext uri="{FF2B5EF4-FFF2-40B4-BE49-F238E27FC236}">
                <a16:creationId xmlns:a16="http://schemas.microsoft.com/office/drawing/2014/main" id="{F86B3EBC-6E65-1736-BDB0-B76D64A2E2D8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1742971"/>
            <a:ext cx="186146" cy="173736"/>
            <a:chOff x="9244430" y="4266218"/>
            <a:chExt cx="274320" cy="256032"/>
          </a:xfrm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A2479148-48D7-E79D-C144-E0C15E974524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4" name="Graphic 223" descr="Close with solid fill">
              <a:extLst>
                <a:ext uri="{FF2B5EF4-FFF2-40B4-BE49-F238E27FC236}">
                  <a16:creationId xmlns:a16="http://schemas.microsoft.com/office/drawing/2014/main" id="{4EFDB4B0-66CC-02A4-9840-B77FC851CD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4F2CC748-E706-DD3E-5EDD-4047DF092CC1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3440301"/>
            <a:ext cx="186146" cy="173736"/>
            <a:chOff x="9244430" y="4266218"/>
            <a:chExt cx="274320" cy="256032"/>
          </a:xfrm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CC7E9531-4899-68AE-A31F-4A4F68CA33E3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3" name="Graphic 232" descr="Close with solid fill">
              <a:extLst>
                <a:ext uri="{FF2B5EF4-FFF2-40B4-BE49-F238E27FC236}">
                  <a16:creationId xmlns:a16="http://schemas.microsoft.com/office/drawing/2014/main" id="{F74C6F44-1766-566B-6DDC-50D53D1CE1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8C921FE9-76CC-D973-E2E4-80FD430ECC38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3155954"/>
            <a:ext cx="186146" cy="173736"/>
            <a:chOff x="9244430" y="4266218"/>
            <a:chExt cx="274320" cy="256032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E255E894-78A6-265E-CAA2-9C5E6FEA2EC6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6" name="Graphic 235" descr="Close with solid fill">
              <a:extLst>
                <a:ext uri="{FF2B5EF4-FFF2-40B4-BE49-F238E27FC236}">
                  <a16:creationId xmlns:a16="http://schemas.microsoft.com/office/drawing/2014/main" id="{0E1FEBEB-574C-1BC7-1968-3BBE1495EAD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70A4BFAB-3FB4-1D2C-1479-08B1F9510D47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2878507"/>
            <a:ext cx="186146" cy="173736"/>
            <a:chOff x="9244430" y="4266218"/>
            <a:chExt cx="274320" cy="256032"/>
          </a:xfrm>
        </p:grpSpPr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17E1940C-00F0-0E56-54F3-B91FBD87601F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9" name="Graphic 238" descr="Close with solid fill">
              <a:extLst>
                <a:ext uri="{FF2B5EF4-FFF2-40B4-BE49-F238E27FC236}">
                  <a16:creationId xmlns:a16="http://schemas.microsoft.com/office/drawing/2014/main" id="{33848A49-1E57-9C18-5CC0-223F134D39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1C5F6BEA-602F-3B40-0632-1391CB2CAEEA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3721622"/>
            <a:ext cx="186146" cy="173736"/>
            <a:chOff x="9244430" y="4266218"/>
            <a:chExt cx="274320" cy="256032"/>
          </a:xfrm>
        </p:grpSpPr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61C6E671-F5B0-5FBC-D918-DBFE47F36D57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8" name="Graphic 247" descr="Close with solid fill">
              <a:extLst>
                <a:ext uri="{FF2B5EF4-FFF2-40B4-BE49-F238E27FC236}">
                  <a16:creationId xmlns:a16="http://schemas.microsoft.com/office/drawing/2014/main" id="{D83CD5A3-0F34-4EC3-1702-496B1CD1A5C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sp>
        <p:nvSpPr>
          <p:cNvPr id="271" name="Rectangle: Rounded Corners 270">
            <a:extLst>
              <a:ext uri="{FF2B5EF4-FFF2-40B4-BE49-F238E27FC236}">
                <a16:creationId xmlns:a16="http://schemas.microsoft.com/office/drawing/2014/main" id="{660481F0-98E7-000D-5608-9E7829A74CFD}"/>
              </a:ext>
            </a:extLst>
          </p:cNvPr>
          <p:cNvSpPr/>
          <p:nvPr/>
        </p:nvSpPr>
        <p:spPr>
          <a:xfrm>
            <a:off x="5748718" y="656312"/>
            <a:ext cx="1414902" cy="3855853"/>
          </a:xfrm>
          <a:prstGeom prst="roundRect">
            <a:avLst>
              <a:gd name="adj" fmla="val 5129"/>
            </a:avLst>
          </a:prstGeom>
          <a:noFill/>
          <a:ln w="25400">
            <a:solidFill>
              <a:srgbClr val="3F7F7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endParaRPr lang="en-US" sz="1050" dirty="0">
              <a:solidFill>
                <a:srgbClr val="3F7F77"/>
              </a:solidFill>
              <a:latin typeface="Raleway" panose="020B0503030101060003" pitchFamily="34" charset="0"/>
            </a:endParaRPr>
          </a:p>
        </p:txBody>
      </p:sp>
      <p:pic>
        <p:nvPicPr>
          <p:cNvPr id="287" name="Picture 286">
            <a:extLst>
              <a:ext uri="{FF2B5EF4-FFF2-40B4-BE49-F238E27FC236}">
                <a16:creationId xmlns:a16="http://schemas.microsoft.com/office/drawing/2014/main" id="{B3EAD1FE-19E3-40FA-6513-75E47C9C33D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39" y="9351078"/>
            <a:ext cx="1491881" cy="436812"/>
          </a:xfrm>
          <a:prstGeom prst="rect">
            <a:avLst/>
          </a:prstGeom>
        </p:spPr>
      </p:pic>
      <p:sp>
        <p:nvSpPr>
          <p:cNvPr id="288" name="TextBox 287">
            <a:extLst>
              <a:ext uri="{FF2B5EF4-FFF2-40B4-BE49-F238E27FC236}">
                <a16:creationId xmlns:a16="http://schemas.microsoft.com/office/drawing/2014/main" id="{F2C091C8-1CA9-CB5A-EA1F-CFB9F3155EB5}"/>
              </a:ext>
            </a:extLst>
          </p:cNvPr>
          <p:cNvSpPr txBox="1"/>
          <p:nvPr/>
        </p:nvSpPr>
        <p:spPr>
          <a:xfrm>
            <a:off x="3978310" y="9541669"/>
            <a:ext cx="31540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dirty="0">
                <a:solidFill>
                  <a:srgbClr val="3F7F77"/>
                </a:solidFill>
                <a:latin typeface="Raleway" panose="020B0503030101060003" pitchFamily="34" charset="0"/>
                <a:cs typeface="Lao UI" panose="020B0502040204020203" pitchFamily="34" charset="0"/>
              </a:rPr>
              <a:t>SENTRICINS.COM</a:t>
            </a:r>
            <a:endParaRPr lang="en-US" sz="1050" b="1" dirty="0">
              <a:solidFill>
                <a:srgbClr val="3F7F77"/>
              </a:solidFill>
              <a:latin typeface="Raleway" panose="020B0503030101060003" pitchFamily="34" charset="0"/>
              <a:cs typeface="Lao UI" panose="020B0502040204020203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AEFBC9F-6020-E661-22DA-28EF45CFBB62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3995734"/>
            <a:ext cx="186146" cy="173736"/>
            <a:chOff x="9244430" y="4266218"/>
            <a:chExt cx="274320" cy="25603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836A4AB-57BF-6B15-58A4-EBFF4EC07D33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 descr="Close with solid fill">
              <a:extLst>
                <a:ext uri="{FF2B5EF4-FFF2-40B4-BE49-F238E27FC236}">
                  <a16:creationId xmlns:a16="http://schemas.microsoft.com/office/drawing/2014/main" id="{1F8FD8DD-F4AE-D9F9-3DFC-3908B10FC6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AE8B062-3882-5FB2-440B-54990A6FBAFF}"/>
              </a:ext>
            </a:extLst>
          </p:cNvPr>
          <p:cNvGrpSpPr>
            <a:grpSpLocks noChangeAspect="1"/>
          </p:cNvGrpSpPr>
          <p:nvPr/>
        </p:nvGrpSpPr>
        <p:grpSpPr>
          <a:xfrm>
            <a:off x="4827115" y="1747386"/>
            <a:ext cx="182880" cy="170688"/>
            <a:chOff x="-4378966" y="8264619"/>
            <a:chExt cx="962526" cy="898358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1AE130D-78D1-C7B3-91DD-285D363FDDA5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Graphic 72" descr="Checkmark with solid fill">
              <a:extLst>
                <a:ext uri="{FF2B5EF4-FFF2-40B4-BE49-F238E27FC236}">
                  <a16:creationId xmlns:a16="http://schemas.microsoft.com/office/drawing/2014/main" id="{30E1830B-64AD-F766-6DD4-D4747A5782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217F035-3887-4F2A-2DFC-BBFAA4F60394}"/>
              </a:ext>
            </a:extLst>
          </p:cNvPr>
          <p:cNvGrpSpPr>
            <a:grpSpLocks noChangeAspect="1"/>
          </p:cNvGrpSpPr>
          <p:nvPr/>
        </p:nvGrpSpPr>
        <p:grpSpPr>
          <a:xfrm>
            <a:off x="4800618" y="3964826"/>
            <a:ext cx="233679" cy="237744"/>
            <a:chOff x="8517181" y="4012708"/>
            <a:chExt cx="1023334" cy="1023334"/>
          </a:xfrm>
        </p:grpSpPr>
        <p:sp>
          <p:nvSpPr>
            <p:cNvPr id="111" name="Isosceles Triangle 110">
              <a:extLst>
                <a:ext uri="{FF2B5EF4-FFF2-40B4-BE49-F238E27FC236}">
                  <a16:creationId xmlns:a16="http://schemas.microsoft.com/office/drawing/2014/main" id="{F793A7F9-F315-D1F5-2726-E7F3072666B8}"/>
                </a:ext>
              </a:extLst>
            </p:cNvPr>
            <p:cNvSpPr/>
            <p:nvPr/>
          </p:nvSpPr>
          <p:spPr>
            <a:xfrm>
              <a:off x="8620125" y="4152900"/>
              <a:ext cx="859705" cy="742950"/>
            </a:xfrm>
            <a:prstGeom prst="triangle">
              <a:avLst/>
            </a:prstGeom>
            <a:solidFill>
              <a:srgbClr val="1F2A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2" name="Graphic 111" descr="Warning with solid fill">
              <a:extLst>
                <a:ext uri="{FF2B5EF4-FFF2-40B4-BE49-F238E27FC236}">
                  <a16:creationId xmlns:a16="http://schemas.microsoft.com/office/drawing/2014/main" id="{89584429-8714-A640-80F5-B3CF6C8D0A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517181" y="4012708"/>
              <a:ext cx="1023334" cy="1023334"/>
            </a:xfrm>
            <a:prstGeom prst="rect">
              <a:avLst/>
            </a:prstGeom>
          </p:spPr>
        </p:pic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5E57A0E9-4CCB-60AF-B951-7899FC4542F1}"/>
              </a:ext>
            </a:extLst>
          </p:cNvPr>
          <p:cNvSpPr txBox="1"/>
          <p:nvPr/>
        </p:nvSpPr>
        <p:spPr>
          <a:xfrm>
            <a:off x="4915484" y="3924501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** </a:t>
            </a:r>
            <a:endParaRPr lang="en-US" sz="1000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52EB18A-431C-20BE-299C-D19CD872388C}"/>
              </a:ext>
            </a:extLst>
          </p:cNvPr>
          <p:cNvGrpSpPr>
            <a:grpSpLocks noChangeAspect="1"/>
          </p:cNvGrpSpPr>
          <p:nvPr/>
        </p:nvGrpSpPr>
        <p:grpSpPr>
          <a:xfrm>
            <a:off x="4827115" y="4267359"/>
            <a:ext cx="182880" cy="170688"/>
            <a:chOff x="-4378966" y="8264619"/>
            <a:chExt cx="962526" cy="898358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9D8B6077-C19F-D9DD-7CD1-54F4EF24BEA9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Graphic 116" descr="Checkmark with solid fill">
              <a:extLst>
                <a:ext uri="{FF2B5EF4-FFF2-40B4-BE49-F238E27FC236}">
                  <a16:creationId xmlns:a16="http://schemas.microsoft.com/office/drawing/2014/main" id="{F169F938-6C4F-9A4C-7E81-88FE4E3C11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60444F1-ED60-B517-019B-DFFF67128D62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1472152"/>
            <a:ext cx="186146" cy="173736"/>
            <a:chOff x="9244430" y="4266218"/>
            <a:chExt cx="274320" cy="25603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1FBEE25-1A23-5258-0529-7F8832F4B925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Graphic 6" descr="Close with solid fill">
              <a:extLst>
                <a:ext uri="{FF2B5EF4-FFF2-40B4-BE49-F238E27FC236}">
                  <a16:creationId xmlns:a16="http://schemas.microsoft.com/office/drawing/2014/main" id="{477B9BC9-011C-B0F1-6CB8-8320B1C3A8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D4FCCB1-44E7-1092-22B9-342BE5BD5AA5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4262943"/>
            <a:ext cx="186146" cy="173736"/>
            <a:chOff x="9244430" y="4266218"/>
            <a:chExt cx="274320" cy="2560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17880CD-EBCB-8F6A-DDF2-C226ACCB333D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raphic 9" descr="Close with solid fill">
              <a:extLst>
                <a:ext uri="{FF2B5EF4-FFF2-40B4-BE49-F238E27FC236}">
                  <a16:creationId xmlns:a16="http://schemas.microsoft.com/office/drawing/2014/main" id="{AA56CD88-8920-A221-68C7-D6AE3EB970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15ADF7-C76D-9F4F-5C93-3A373FA858E6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2569304"/>
            <a:ext cx="186146" cy="173736"/>
            <a:chOff x="9244430" y="4266218"/>
            <a:chExt cx="274320" cy="25603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24206AD-2F6B-66EF-186A-1E4C39654080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Graphic 13" descr="Close with solid fill">
              <a:extLst>
                <a:ext uri="{FF2B5EF4-FFF2-40B4-BE49-F238E27FC236}">
                  <a16:creationId xmlns:a16="http://schemas.microsoft.com/office/drawing/2014/main" id="{0B1F9CC8-E94D-0EF2-B3AF-B7D2764B86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CE4B2C-D138-971F-2F2B-E199747F8BCC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2306306"/>
            <a:ext cx="186146" cy="173736"/>
            <a:chOff x="9244430" y="4266218"/>
            <a:chExt cx="274320" cy="25603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E8C6B8D-CEFE-EA00-0A29-CF4AC20AA6B5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 descr="Close with solid fill">
              <a:extLst>
                <a:ext uri="{FF2B5EF4-FFF2-40B4-BE49-F238E27FC236}">
                  <a16:creationId xmlns:a16="http://schemas.microsoft.com/office/drawing/2014/main" id="{4B985EA9-E5E1-DBDC-456E-32080AC7099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501056-D3B0-4AB1-01C7-FD4808D68921}"/>
              </a:ext>
            </a:extLst>
          </p:cNvPr>
          <p:cNvGrpSpPr>
            <a:grpSpLocks noChangeAspect="1"/>
          </p:cNvGrpSpPr>
          <p:nvPr/>
        </p:nvGrpSpPr>
        <p:grpSpPr>
          <a:xfrm>
            <a:off x="3357364" y="2029858"/>
            <a:ext cx="186146" cy="173736"/>
            <a:chOff x="9244430" y="4266218"/>
            <a:chExt cx="274320" cy="25603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18687C3-16C1-DC87-65AA-74C00CB540CB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Graphic 27" descr="Close with solid fill">
              <a:extLst>
                <a:ext uri="{FF2B5EF4-FFF2-40B4-BE49-F238E27FC236}">
                  <a16:creationId xmlns:a16="http://schemas.microsoft.com/office/drawing/2014/main" id="{2BB9C2D7-9A84-FAEE-7DBB-9FD5B0BD7FC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73F02D0-6743-C767-FB3C-0304CFC0DBC7}"/>
              </a:ext>
            </a:extLst>
          </p:cNvPr>
          <p:cNvGrpSpPr>
            <a:grpSpLocks noChangeAspect="1"/>
          </p:cNvGrpSpPr>
          <p:nvPr/>
        </p:nvGrpSpPr>
        <p:grpSpPr>
          <a:xfrm>
            <a:off x="4827115" y="1467736"/>
            <a:ext cx="182880" cy="170688"/>
            <a:chOff x="-4378966" y="8264619"/>
            <a:chExt cx="962526" cy="898358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7B3580F-77DF-38F4-F48E-8A89A7094B33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36" descr="Checkmark with solid fill">
              <a:extLst>
                <a:ext uri="{FF2B5EF4-FFF2-40B4-BE49-F238E27FC236}">
                  <a16:creationId xmlns:a16="http://schemas.microsoft.com/office/drawing/2014/main" id="{1DB0E8FD-D407-A1BE-1AB3-D05C7C1BD3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7D82A8F-7D9E-206B-817D-981E0B7CE0D2}"/>
              </a:ext>
            </a:extLst>
          </p:cNvPr>
          <p:cNvGrpSpPr>
            <a:grpSpLocks noChangeAspect="1"/>
          </p:cNvGrpSpPr>
          <p:nvPr/>
        </p:nvGrpSpPr>
        <p:grpSpPr>
          <a:xfrm>
            <a:off x="4827115" y="2025443"/>
            <a:ext cx="186146" cy="173736"/>
            <a:chOff x="9244430" y="4266218"/>
            <a:chExt cx="274320" cy="256032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DA8DA854-8B58-CC11-939D-673E9E02C7B5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Graphic 65" descr="Close with solid fill">
              <a:extLst>
                <a:ext uri="{FF2B5EF4-FFF2-40B4-BE49-F238E27FC236}">
                  <a16:creationId xmlns:a16="http://schemas.microsoft.com/office/drawing/2014/main" id="{1AC0FB91-95DE-3BAE-F718-C48428052F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sp>
        <p:nvSpPr>
          <p:cNvPr id="71" name="TextBox 281">
            <a:extLst>
              <a:ext uri="{FF2B5EF4-FFF2-40B4-BE49-F238E27FC236}">
                <a16:creationId xmlns:a16="http://schemas.microsoft.com/office/drawing/2014/main" id="{7AC16848-68C7-37BE-3C2B-AB857CA6AE0F}"/>
              </a:ext>
            </a:extLst>
          </p:cNvPr>
          <p:cNvSpPr txBox="1"/>
          <p:nvPr/>
        </p:nvSpPr>
        <p:spPr>
          <a:xfrm>
            <a:off x="5666549" y="4606795"/>
            <a:ext cx="175301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rgbClr val="1F2A44"/>
                </a:solidFill>
                <a:latin typeface="Raleway" panose="020B0503030101060003" pitchFamily="34" charset="0"/>
              </a:rPr>
              <a:t>* LIMITED</a:t>
            </a:r>
          </a:p>
          <a:p>
            <a:r>
              <a:rPr lang="en-US" sz="700">
                <a:solidFill>
                  <a:srgbClr val="1F2A44"/>
                </a:solidFill>
                <a:latin typeface="Raleway"/>
              </a:rPr>
              <a:t>** LIMITED AND BY ENDORSEMENT</a:t>
            </a:r>
            <a:endParaRPr lang="en-US" sz="700">
              <a:solidFill>
                <a:srgbClr val="1F2A44"/>
              </a:solidFill>
              <a:latin typeface="Raleway" panose="020B0503030101060003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5B2C86F-ED13-C94A-104B-31A9F29B2FA3}"/>
              </a:ext>
            </a:extLst>
          </p:cNvPr>
          <p:cNvGrpSpPr>
            <a:grpSpLocks noChangeAspect="1"/>
          </p:cNvGrpSpPr>
          <p:nvPr/>
        </p:nvGrpSpPr>
        <p:grpSpPr>
          <a:xfrm>
            <a:off x="6352442" y="2029858"/>
            <a:ext cx="182880" cy="170688"/>
            <a:chOff x="-4378966" y="8264619"/>
            <a:chExt cx="962526" cy="898358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F522B14-2512-4A21-79EC-254C5A28F665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Graphic 75" descr="Checkmark with solid fill">
              <a:extLst>
                <a:ext uri="{FF2B5EF4-FFF2-40B4-BE49-F238E27FC236}">
                  <a16:creationId xmlns:a16="http://schemas.microsoft.com/office/drawing/2014/main" id="{54E07A18-67FA-E623-C11B-0332E16EE70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60B0F181-33F4-8388-D6CF-E41E7A97B1CE}"/>
              </a:ext>
            </a:extLst>
          </p:cNvPr>
          <p:cNvSpPr txBox="1"/>
          <p:nvPr/>
        </p:nvSpPr>
        <p:spPr>
          <a:xfrm>
            <a:off x="6473549" y="3903926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4828420-E300-309A-207F-67981E9659F7}"/>
              </a:ext>
            </a:extLst>
          </p:cNvPr>
          <p:cNvSpPr txBox="1"/>
          <p:nvPr/>
        </p:nvSpPr>
        <p:spPr>
          <a:xfrm>
            <a:off x="6466224" y="3637338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BAAE425-C6F5-EDC1-BFCE-3CC46406173B}"/>
              </a:ext>
            </a:extLst>
          </p:cNvPr>
          <p:cNvSpPr txBox="1"/>
          <p:nvPr/>
        </p:nvSpPr>
        <p:spPr>
          <a:xfrm>
            <a:off x="6473549" y="3350998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B6678F7-AA99-2E1B-E358-4D2A19CA11A1}"/>
              </a:ext>
            </a:extLst>
          </p:cNvPr>
          <p:cNvSpPr txBox="1"/>
          <p:nvPr/>
        </p:nvSpPr>
        <p:spPr>
          <a:xfrm>
            <a:off x="6466224" y="3054782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AE52189-9F1E-9088-1F39-E2F7EE309F5E}"/>
              </a:ext>
            </a:extLst>
          </p:cNvPr>
          <p:cNvSpPr txBox="1"/>
          <p:nvPr/>
        </p:nvSpPr>
        <p:spPr>
          <a:xfrm>
            <a:off x="6473549" y="2807946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B4CFB52-1764-0776-6361-7888E1D548DF}"/>
              </a:ext>
            </a:extLst>
          </p:cNvPr>
          <p:cNvSpPr txBox="1"/>
          <p:nvPr/>
        </p:nvSpPr>
        <p:spPr>
          <a:xfrm>
            <a:off x="6466224" y="2551234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5B56CB1-0CDA-B08F-8128-F7C95FAF2353}"/>
              </a:ext>
            </a:extLst>
          </p:cNvPr>
          <p:cNvSpPr txBox="1"/>
          <p:nvPr/>
        </p:nvSpPr>
        <p:spPr>
          <a:xfrm>
            <a:off x="6473549" y="2245142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46821B3-6C95-15B9-0F3B-93C9ECB0C6D9}"/>
              </a:ext>
            </a:extLst>
          </p:cNvPr>
          <p:cNvSpPr txBox="1"/>
          <p:nvPr/>
        </p:nvSpPr>
        <p:spPr>
          <a:xfrm>
            <a:off x="6466224" y="1958802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AC02BE2-6625-A1A7-2F01-A12687888AAA}"/>
              </a:ext>
            </a:extLst>
          </p:cNvPr>
          <p:cNvSpPr txBox="1"/>
          <p:nvPr/>
        </p:nvSpPr>
        <p:spPr>
          <a:xfrm>
            <a:off x="6466224" y="1682338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504D631-D105-B3A5-89D8-FEC5E7491AB4}"/>
              </a:ext>
            </a:extLst>
          </p:cNvPr>
          <p:cNvSpPr txBox="1"/>
          <p:nvPr/>
        </p:nvSpPr>
        <p:spPr>
          <a:xfrm>
            <a:off x="6473549" y="1405874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1F2A44"/>
                </a:solidFill>
                <a:latin typeface="Raleway"/>
              </a:rPr>
              <a:t>* </a:t>
            </a:r>
            <a:endParaRPr lang="en-US" sz="1000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D9BA2D5-C182-A898-BCED-89F80D73FD6B}"/>
              </a:ext>
            </a:extLst>
          </p:cNvPr>
          <p:cNvGrpSpPr>
            <a:grpSpLocks noChangeAspect="1"/>
          </p:cNvGrpSpPr>
          <p:nvPr/>
        </p:nvGrpSpPr>
        <p:grpSpPr>
          <a:xfrm>
            <a:off x="4805034" y="2538396"/>
            <a:ext cx="233679" cy="237744"/>
            <a:chOff x="8517181" y="4012708"/>
            <a:chExt cx="1023334" cy="1023334"/>
          </a:xfrm>
        </p:grpSpPr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DC81BFB4-2F4B-60F8-B61F-3F691764353F}"/>
                </a:ext>
              </a:extLst>
            </p:cNvPr>
            <p:cNvSpPr/>
            <p:nvPr/>
          </p:nvSpPr>
          <p:spPr>
            <a:xfrm>
              <a:off x="8620125" y="4152900"/>
              <a:ext cx="859705" cy="742950"/>
            </a:xfrm>
            <a:prstGeom prst="triangle">
              <a:avLst/>
            </a:prstGeom>
            <a:solidFill>
              <a:srgbClr val="1F2A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0" name="Graphic 119" descr="Warning with solid fill">
              <a:extLst>
                <a:ext uri="{FF2B5EF4-FFF2-40B4-BE49-F238E27FC236}">
                  <a16:creationId xmlns:a16="http://schemas.microsoft.com/office/drawing/2014/main" id="{4914C335-18F9-5F2A-B600-D4EDF190ACE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517181" y="4012708"/>
              <a:ext cx="1023334" cy="1023334"/>
            </a:xfrm>
            <a:prstGeom prst="rect">
              <a:avLst/>
            </a:prstGeom>
          </p:spPr>
        </p:pic>
      </p:grpSp>
      <p:sp>
        <p:nvSpPr>
          <p:cNvPr id="127" name="TextBox 126">
            <a:extLst>
              <a:ext uri="{FF2B5EF4-FFF2-40B4-BE49-F238E27FC236}">
                <a16:creationId xmlns:a16="http://schemas.microsoft.com/office/drawing/2014/main" id="{3B563334-6A19-84DA-2F5F-EA077A3E1366}"/>
              </a:ext>
            </a:extLst>
          </p:cNvPr>
          <p:cNvSpPr txBox="1"/>
          <p:nvPr/>
        </p:nvSpPr>
        <p:spPr>
          <a:xfrm>
            <a:off x="4917363" y="2498071"/>
            <a:ext cx="36911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0" i="0" u="none" strike="noStrike" baseline="0">
                <a:solidFill>
                  <a:srgbClr val="1F2A44"/>
                </a:solidFill>
                <a:latin typeface="Raleway"/>
              </a:rPr>
              <a:t>* </a:t>
            </a:r>
            <a:endParaRPr lang="en-US" sz="1000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F9D26AA-C6A2-0499-2C4F-98DF2D68F685}"/>
              </a:ext>
            </a:extLst>
          </p:cNvPr>
          <p:cNvGrpSpPr>
            <a:grpSpLocks noChangeAspect="1"/>
          </p:cNvGrpSpPr>
          <p:nvPr/>
        </p:nvGrpSpPr>
        <p:grpSpPr>
          <a:xfrm>
            <a:off x="4827115" y="2882922"/>
            <a:ext cx="182880" cy="170688"/>
            <a:chOff x="-4378966" y="8264619"/>
            <a:chExt cx="962526" cy="898358"/>
          </a:xfrm>
        </p:grpSpPr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B6C7B31A-05EE-ACAC-01FB-7BC532FDBE74}"/>
                </a:ext>
              </a:extLst>
            </p:cNvPr>
            <p:cNvSpPr/>
            <p:nvPr/>
          </p:nvSpPr>
          <p:spPr>
            <a:xfrm>
              <a:off x="-4378966" y="8264619"/>
              <a:ext cx="962526" cy="898358"/>
            </a:xfrm>
            <a:prstGeom prst="ellipse">
              <a:avLst/>
            </a:prstGeom>
            <a:solidFill>
              <a:srgbClr val="3F7F77"/>
            </a:solidFill>
            <a:ln>
              <a:solidFill>
                <a:srgbClr val="3F7F7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0" name="Graphic 129" descr="Checkmark with solid fill">
              <a:extLst>
                <a:ext uri="{FF2B5EF4-FFF2-40B4-BE49-F238E27FC236}">
                  <a16:creationId xmlns:a16="http://schemas.microsoft.com/office/drawing/2014/main" id="{F51468EC-F4A5-DA29-E799-BEB7E958BF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-4188994" y="8422507"/>
              <a:ext cx="582582" cy="582582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18A16D8-D90C-A878-29C4-1B801E8C428B}"/>
              </a:ext>
            </a:extLst>
          </p:cNvPr>
          <p:cNvGrpSpPr>
            <a:grpSpLocks noChangeAspect="1"/>
          </p:cNvGrpSpPr>
          <p:nvPr/>
        </p:nvGrpSpPr>
        <p:grpSpPr>
          <a:xfrm>
            <a:off x="4827115" y="3440301"/>
            <a:ext cx="186146" cy="173736"/>
            <a:chOff x="9244430" y="4266218"/>
            <a:chExt cx="274320" cy="256032"/>
          </a:xfrm>
        </p:grpSpPr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53B6B4CE-779E-61C8-89F7-4EB318498B7D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3" name="Graphic 132" descr="Close with solid fill">
              <a:extLst>
                <a:ext uri="{FF2B5EF4-FFF2-40B4-BE49-F238E27FC236}">
                  <a16:creationId xmlns:a16="http://schemas.microsoft.com/office/drawing/2014/main" id="{333B3639-BE57-F7A3-21DD-39BF0675EA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2F3AE60-6974-944C-C358-18428EFF892F}"/>
              </a:ext>
            </a:extLst>
          </p:cNvPr>
          <p:cNvGrpSpPr>
            <a:grpSpLocks noChangeAspect="1"/>
          </p:cNvGrpSpPr>
          <p:nvPr/>
        </p:nvGrpSpPr>
        <p:grpSpPr>
          <a:xfrm>
            <a:off x="4827115" y="3726037"/>
            <a:ext cx="186146" cy="173736"/>
            <a:chOff x="9244430" y="4266218"/>
            <a:chExt cx="274320" cy="256032"/>
          </a:xfrm>
        </p:grpSpPr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2BB7294C-0AF2-A1A4-A599-49823C90DCEE}"/>
                </a:ext>
              </a:extLst>
            </p:cNvPr>
            <p:cNvSpPr/>
            <p:nvPr/>
          </p:nvSpPr>
          <p:spPr>
            <a:xfrm>
              <a:off x="9244430" y="4266218"/>
              <a:ext cx="274320" cy="256032"/>
            </a:xfrm>
            <a:prstGeom prst="ellipse">
              <a:avLst/>
            </a:prstGeom>
            <a:solidFill>
              <a:srgbClr val="C47A6C"/>
            </a:solidFill>
            <a:ln>
              <a:solidFill>
                <a:srgbClr val="C47A6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6" name="Graphic 135" descr="Close with solid fill">
              <a:extLst>
                <a:ext uri="{FF2B5EF4-FFF2-40B4-BE49-F238E27FC236}">
                  <a16:creationId xmlns:a16="http://schemas.microsoft.com/office/drawing/2014/main" id="{CC5DCF12-1581-3387-CF0A-86DBF5858F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298572" y="4311216"/>
              <a:ext cx="166036" cy="1660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7070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76543c-2a11-438b-a20e-054521ef1cc9" xsi:nil="true"/>
    <lcf76f155ced4ddcb4097134ff3c332f xmlns="666b16f8-d441-4c51-9985-a75f675f3fd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A5DE1A0B1946418B9D2D6EC1A7C356" ma:contentTypeVersion="11" ma:contentTypeDescription="Create a new document." ma:contentTypeScope="" ma:versionID="52f51d4ca1a77cf7a11599763505ec07">
  <xsd:schema xmlns:xsd="http://www.w3.org/2001/XMLSchema" xmlns:xs="http://www.w3.org/2001/XMLSchema" xmlns:p="http://schemas.microsoft.com/office/2006/metadata/properties" xmlns:ns2="666b16f8-d441-4c51-9985-a75f675f3fd2" xmlns:ns3="6676543c-2a11-438b-a20e-054521ef1cc9" targetNamespace="http://schemas.microsoft.com/office/2006/metadata/properties" ma:root="true" ma:fieldsID="6461247e97b5ec6f6dc2d6bc809b5c1a" ns2:_="" ns3:_="">
    <xsd:import namespace="666b16f8-d441-4c51-9985-a75f675f3fd2"/>
    <xsd:import namespace="6676543c-2a11-438b-a20e-054521ef1c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6b16f8-d441-4c51-9985-a75f675f3f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856e07f-2f7f-4ca2-a0b2-e3266ed3c75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6543c-2a11-438b-a20e-054521ef1c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c9cc498-93e2-4e4e-b311-10a848e86308}" ma:internalName="TaxCatchAll" ma:showField="CatchAllData" ma:web="6676543c-2a11-438b-a20e-054521ef1c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E4E551-D6B3-4B2F-9746-C6CF96CF0C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6F124B-6744-41A7-81D8-5752AF619D9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7B92349-E2FB-4A80-AAD6-AF8161B5636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11854</TotalTime>
  <Words>266</Words>
  <Application>Microsoft Office PowerPoint</Application>
  <PresentationFormat>Custom</PresentationFormat>
  <Paragraphs>50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Berling</dc:creator>
  <cp:lastModifiedBy>Megan Berling</cp:lastModifiedBy>
  <cp:revision>278</cp:revision>
  <dcterms:created xsi:type="dcterms:W3CDTF">2026-02-04T18:56:02Z</dcterms:created>
  <dcterms:modified xsi:type="dcterms:W3CDTF">2026-07-31T19:54:15Z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0x01010001A5DE1A0B1946418B9D2D6EC1A7C356</vt:lpwstr>
  </property>
  <property fmtid="{D5CDD505-2E9C-101B-9397-08002B2CF9AE}" pid="3" name="_SourceUrl">
    <vt:lpwstr/>
  </property>
  <property fmtid="{D5CDD505-2E9C-101B-9397-08002B2CF9AE}" pid="4" name="_SharedFileIndex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GUID">
    <vt:lpwstr>0e40f138-002a-40c9-8e47-b27e8f11d335</vt:lpwstr>
  </property>
  <property fmtid="{D5CDD505-2E9C-101B-9397-08002B2CF9AE}" pid="9" name="xd_ProgID">
    <vt:lpwstr/>
  </property>
  <property fmtid="{D5CDD505-2E9C-101B-9397-08002B2CF9AE}" pid="10" name="TemplateUrl">
    <vt:lpwstr/>
  </property>
  <property fmtid="{D5CDD505-2E9C-101B-9397-08002B2CF9AE}" pid="11" name="xd_Signature">
    <vt:bool>false</vt:bool>
  </property>
  <property fmtid="{D5CDD505-2E9C-101B-9397-08002B2CF9AE}" pid="12" name="MediaServiceImageTags">
    <vt:lpwstr/>
  </property>
</Properties>
</file>